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56" r:id="rId4"/>
    <p:sldId id="268" r:id="rId5"/>
    <p:sldId id="269" r:id="rId6"/>
    <p:sldId id="271" r:id="rId7"/>
    <p:sldId id="273" r:id="rId8"/>
    <p:sldId id="272" r:id="rId9"/>
    <p:sldId id="264" r:id="rId10"/>
    <p:sldId id="28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HƯỚNG DƯƠNG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NGÔN NGỮ</a:t>
            </a:r>
          </a:p>
          <a:p>
            <a:pPr marL="457200" lvl="0" indent="-457200"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2022-2023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818693-72AE-973F-0CF0-0858FC322F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7" y="1143000"/>
            <a:ext cx="1571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“ </a:t>
            </a:r>
            <a:r>
              <a:rPr lang="en-US" dirty="0" err="1">
                <a:solidFill>
                  <a:srgbClr val="FF0000"/>
                </a:solidFill>
              </a:rPr>
              <a:t>Sự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cây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vú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sữa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5376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Hát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Sắp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rồi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SapDenTetRoi-V.A-261618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4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truyện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và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kể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diễn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4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64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" y="0"/>
            <a:ext cx="91411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154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253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057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637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4618"/>
            <a:ext cx="9127836" cy="67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Đàm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thoại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3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71</Words>
  <Application>Microsoft Office PowerPoint</Application>
  <PresentationFormat>On-screen Show (4:3)</PresentationFormat>
  <Paragraphs>14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  <vt:lpstr>Hoạt hình “ Sự tích cây vú sữa”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Hi</cp:lastModifiedBy>
  <cp:revision>48</cp:revision>
  <dcterms:created xsi:type="dcterms:W3CDTF">2019-01-05T03:30:36Z</dcterms:created>
  <dcterms:modified xsi:type="dcterms:W3CDTF">2023-07-21T13:50:34Z</dcterms:modified>
</cp:coreProperties>
</file>