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7" r:id="rId6"/>
    <p:sldId id="278" r:id="rId7"/>
    <p:sldId id="279" r:id="rId8"/>
    <p:sldId id="307" r:id="rId9"/>
    <p:sldId id="312" r:id="rId10"/>
    <p:sldId id="313" r:id="rId11"/>
    <p:sldId id="315" r:id="rId12"/>
    <p:sldId id="314" r:id="rId13"/>
    <p:sldId id="319" r:id="rId14"/>
    <p:sldId id="316" r:id="rId15"/>
    <p:sldId id="275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4660"/>
  </p:normalViewPr>
  <p:slideViewPr>
    <p:cSldViewPr>
      <p:cViewPr varScale="1">
        <p:scale>
          <a:sx n="67" d="100"/>
          <a:sy n="67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HOA HƯỚNG DƯƠNG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THẨM MỸ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TẠO HÌNH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hình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hoa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loại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tiết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tài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5 - 6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Nguyễn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Khánh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òa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D1EC1-8DCC-2FAF-9D8C-E2897DA1D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450975"/>
            <a:ext cx="1238250" cy="1238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Hỏi</a:t>
              </a:r>
              <a:r>
                <a:rPr lang="en-US" b="1" dirty="0">
                  <a:solidFill>
                    <a:srgbClr val="000000"/>
                  </a:solidFill>
                </a:rPr>
                <a:t> ý </a:t>
              </a:r>
              <a:r>
                <a:rPr lang="en-US" b="1" dirty="0" err="1">
                  <a:solidFill>
                    <a:srgbClr val="000000"/>
                  </a:solidFill>
                </a:rPr>
                <a:t>tưởng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trẻ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1828800" y="350802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007986" y="49364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: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Màu</a:t>
            </a:r>
            <a:r>
              <a:rPr lang="en-US" sz="2000" b="1" kern="0" dirty="0">
                <a:solidFill>
                  <a:srgbClr val="955577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955577"/>
                </a:solidFill>
                <a:latin typeface="Arial"/>
                <a:ea typeface="+mj-ea"/>
                <a:cs typeface="+mj-cs"/>
              </a:rPr>
              <a:t>hoa</a:t>
            </a:r>
            <a:endParaRPr lang="en-US" sz="2000" dirty="0"/>
          </a:p>
        </p:txBody>
      </p:sp>
      <p:pic>
        <p:nvPicPr>
          <p:cNvPr id="3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73629BF-4148-4ADD-AAD7-48A47A435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128"/>
            <a:ext cx="9144000" cy="5811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Tham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triển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lãm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TẠO HÌNH TỪ HOA</a:t>
            </a: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92859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0D1E62-0782-4A77-97DF-390A0E6C1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78659"/>
            <a:ext cx="71628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571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9CA39E-8485-4828-9F07-ED5081FE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1402"/>
            <a:ext cx="7848600" cy="55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743444" y="125414"/>
            <a:ext cx="5612027" cy="1062038"/>
            <a:chOff x="1411" y="1508"/>
            <a:chExt cx="2941" cy="669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580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414" y="1508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846" y="16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61D5D-4649-45FB-8F11-FE466766B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854076"/>
            <a:ext cx="8128000" cy="58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7302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11D454-C4B1-4BB9-B856-E12C02C9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336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05C52-F2D4-4D28-851D-79CCBC50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143000"/>
            <a:ext cx="8658225" cy="49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Quan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sát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và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nhận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xét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E141E6-A46C-4F4B-A8FA-BA28BBDC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705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4017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152</TotalTime>
  <Words>123</Words>
  <Application>Microsoft Office PowerPoint</Application>
  <PresentationFormat>On-screen Show (4:3)</PresentationFormat>
  <Paragraphs>30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Wingdings</vt:lpstr>
      <vt:lpstr>powerpoint.vn_1</vt:lpstr>
      <vt:lpstr>1_powerpoint.vn_1</vt:lpstr>
      <vt:lpstr>2_powerpoint.vn_1</vt:lpstr>
      <vt:lpstr>3_powerpoint.vn_1</vt:lpstr>
      <vt:lpstr>4_powerpoint.vn_1</vt:lpstr>
      <vt:lpstr>PHÒNG GD &amp; ĐT QUẬN LONG BIÊN TRƯỜNG MN HOA HƯỚNG DƯƠNG</vt:lpstr>
      <vt:lpstr>PowerPoint Presentation</vt:lpstr>
      <vt:lpstr>TẠO HÌNH TỪ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</cp:lastModifiedBy>
  <cp:revision>23</cp:revision>
  <dcterms:created xsi:type="dcterms:W3CDTF">2018-11-08T08:24:08Z</dcterms:created>
  <dcterms:modified xsi:type="dcterms:W3CDTF">2023-07-21T04:54:32Z</dcterms:modified>
</cp:coreProperties>
</file>