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6" r:id="rId2"/>
    <p:sldId id="274" r:id="rId3"/>
    <p:sldId id="261" r:id="rId4"/>
    <p:sldId id="265" r:id="rId5"/>
    <p:sldId id="260" r:id="rId6"/>
    <p:sldId id="263" r:id="rId7"/>
    <p:sldId id="258" r:id="rId8"/>
    <p:sldId id="259" r:id="rId9"/>
    <p:sldId id="264" r:id="rId10"/>
    <p:sldId id="267" r:id="rId11"/>
    <p:sldId id="269" r:id="rId12"/>
    <p:sldId id="257" r:id="rId13"/>
    <p:sldId id="268" r:id="rId14"/>
    <p:sldId id="262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89" autoAdjust="0"/>
    <p:restoredTop sz="94660"/>
  </p:normalViewPr>
  <p:slideViewPr>
    <p:cSldViewPr>
      <p:cViewPr varScale="1">
        <p:scale>
          <a:sx n="67" d="100"/>
          <a:sy n="67" d="100"/>
        </p:scale>
        <p:origin x="146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9CADE4-2AC7-43FD-BFCD-10B7FF2E59F8}" type="datetimeFigureOut">
              <a:rPr lang="en-US" smtClean="0"/>
              <a:pPr/>
              <a:t>7/21/2023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3F13B3-AEF5-4251-8E90-2AC5C974AB8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F13B3-AEF5-4251-8E90-2AC5C974AB89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FF1BD-543F-4B50-9F91-9F562936DC9E}" type="datetimeFigureOut">
              <a:rPr lang="en-US" smtClean="0"/>
              <a:pPr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4B4B8-BB1D-4B81-8A54-2B190D47B1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519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FF1BD-543F-4B50-9F91-9F562936DC9E}" type="datetimeFigureOut">
              <a:rPr lang="en-US" smtClean="0"/>
              <a:pPr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4B4B8-BB1D-4B81-8A54-2B190D47B1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995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FF1BD-543F-4B50-9F91-9F562936DC9E}" type="datetimeFigureOut">
              <a:rPr lang="en-US" smtClean="0"/>
              <a:pPr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4B4B8-BB1D-4B81-8A54-2B190D47B1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377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FF1BD-543F-4B50-9F91-9F562936DC9E}" type="datetimeFigureOut">
              <a:rPr lang="en-US" smtClean="0"/>
              <a:pPr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4B4B8-BB1D-4B81-8A54-2B190D47B1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444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FF1BD-543F-4B50-9F91-9F562936DC9E}" type="datetimeFigureOut">
              <a:rPr lang="en-US" smtClean="0"/>
              <a:pPr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4B4B8-BB1D-4B81-8A54-2B190D47B1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412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FF1BD-543F-4B50-9F91-9F562936DC9E}" type="datetimeFigureOut">
              <a:rPr lang="en-US" smtClean="0"/>
              <a:pPr/>
              <a:t>7/21/2023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4B4B8-BB1D-4B81-8A54-2B190D47B1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643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FF1BD-543F-4B50-9F91-9F562936DC9E}" type="datetimeFigureOut">
              <a:rPr lang="en-US" smtClean="0"/>
              <a:pPr/>
              <a:t>7/21/2023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4B4B8-BB1D-4B81-8A54-2B190D47B1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741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FF1BD-543F-4B50-9F91-9F562936DC9E}" type="datetimeFigureOut">
              <a:rPr lang="en-US" smtClean="0"/>
              <a:pPr/>
              <a:t>7/21/2023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4B4B8-BB1D-4B81-8A54-2B190D47B1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017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FF1BD-543F-4B50-9F91-9F562936DC9E}" type="datetimeFigureOut">
              <a:rPr lang="en-US" smtClean="0"/>
              <a:pPr/>
              <a:t>7/21/2023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4B4B8-BB1D-4B81-8A54-2B190D47B1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291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FF1BD-543F-4B50-9F91-9F562936DC9E}" type="datetimeFigureOut">
              <a:rPr lang="en-US" smtClean="0"/>
              <a:pPr/>
              <a:t>7/21/2023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4B4B8-BB1D-4B81-8A54-2B190D47B1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563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FF1BD-543F-4B50-9F91-9F562936DC9E}" type="datetimeFigureOut">
              <a:rPr lang="en-US" smtClean="0"/>
              <a:pPr/>
              <a:t>7/21/2023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4B4B8-BB1D-4B81-8A54-2B190D47B1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360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FF1BD-543F-4B50-9F91-9F562936DC9E}" type="datetimeFigureOut">
              <a:rPr lang="en-US" smtClean="0"/>
              <a:pPr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4B4B8-BB1D-4B81-8A54-2B190D47B1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40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04A0F-ACFF-486F-7F3F-B321B87E6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spcBef>
                <a:spcPct val="0"/>
              </a:spcBef>
            </a:pPr>
            <a:br>
              <a:rPr lang="en-US" alt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alt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alt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vi-VN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kumimoji="0" lang="fr-FR" sz="4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lang="en-US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E4FE03E8-B2EF-4591-DFEF-80B68BDFAA2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71575" y="-1142999"/>
            <a:ext cx="6858001" cy="9143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B741513-E986-8666-6EB2-BB708FF675D4}"/>
              </a:ext>
            </a:extLst>
          </p:cNvPr>
          <p:cNvSpPr txBox="1"/>
          <p:nvPr/>
        </p:nvSpPr>
        <p:spPr>
          <a:xfrm>
            <a:off x="1447800" y="492195"/>
            <a:ext cx="62484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sz="2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GD &amp; ĐT QUẬN LONG BIÊN</a:t>
            </a:r>
          </a:p>
          <a:p>
            <a:pPr algn="ctr">
              <a:spcBef>
                <a:spcPct val="0"/>
              </a:spcBef>
            </a:pPr>
            <a:r>
              <a:rPr lang="en-US" altLang="en-US" sz="2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HƯỚNG DƯƠNG</a:t>
            </a:r>
            <a:endParaRPr lang="vi-VN" altLang="en-US" sz="24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909EAA-6BD0-4035-DF63-1D36BDBB298A}"/>
              </a:ext>
            </a:extLst>
          </p:cNvPr>
          <p:cNvSpPr txBox="1"/>
          <p:nvPr/>
        </p:nvSpPr>
        <p:spPr>
          <a:xfrm>
            <a:off x="1818084" y="2536448"/>
            <a:ext cx="5878115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2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GIÁO ÁN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ĐỀ TÀI: KỸ NĂNG SỬ DỤNG DAO AN TOÀN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Lứa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tuổi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: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Mẫu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giáo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Lớn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Thời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gian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: 30 – 35 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phút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Số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trẻ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: 20 - 22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trẻ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Giáo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viên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: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Nguyễn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Khánh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òa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9C65BAA-5351-DA09-FEA1-369E8B4B169A}"/>
              </a:ext>
            </a:extLst>
          </p:cNvPr>
          <p:cNvSpPr txBox="1"/>
          <p:nvPr/>
        </p:nvSpPr>
        <p:spPr>
          <a:xfrm>
            <a:off x="5562600" y="4953000"/>
            <a:ext cx="49506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NĂM HỌC 2022 - 2023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2346557-70F2-4314-D3B6-FF8F3C99CF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461" y="1329544"/>
            <a:ext cx="1257360" cy="125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419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Dao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lọc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47800"/>
            <a:ext cx="8001000" cy="4800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05887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1534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4953000"/>
            <a:ext cx="4076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Dao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lọc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xương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lưỡi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cong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06776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534400" cy="6400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95800" y="5791200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Dao </a:t>
            </a:r>
            <a:r>
              <a:rPr lang="en-US" sz="2800" dirty="0" err="1"/>
              <a:t>thái</a:t>
            </a:r>
            <a:r>
              <a:rPr lang="en-US" sz="2800" dirty="0"/>
              <a:t> </a:t>
            </a:r>
            <a:r>
              <a:rPr lang="en-US" sz="2800" dirty="0" err="1"/>
              <a:t>đồ</a:t>
            </a:r>
            <a:r>
              <a:rPr lang="en-US" sz="2800" dirty="0"/>
              <a:t> </a:t>
            </a:r>
            <a:r>
              <a:rPr lang="en-US" sz="2800" dirty="0" err="1"/>
              <a:t>đông</a:t>
            </a:r>
            <a:r>
              <a:rPr lang="en-US" sz="2800" dirty="0"/>
              <a:t> </a:t>
            </a:r>
            <a:r>
              <a:rPr lang="en-US" sz="2800" dirty="0" err="1"/>
              <a:t>lạnh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046129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Dao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năng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14" y="1447800"/>
            <a:ext cx="8138286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44236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908"/>
            <a:ext cx="8905150" cy="6781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00400" y="5943600"/>
            <a:ext cx="3733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Dao </a:t>
            </a:r>
            <a:r>
              <a:rPr lang="en-US" sz="3000" dirty="0" err="1"/>
              <a:t>thái</a:t>
            </a:r>
            <a:r>
              <a:rPr lang="en-US" sz="3000" dirty="0"/>
              <a:t>, </a:t>
            </a:r>
            <a:r>
              <a:rPr lang="en-US" sz="3000" dirty="0" err="1"/>
              <a:t>chặt</a:t>
            </a:r>
            <a:r>
              <a:rPr lang="en-US" sz="3000" dirty="0"/>
              <a:t> </a:t>
            </a:r>
            <a:r>
              <a:rPr lang="en-US" sz="3000" dirty="0" err="1"/>
              <a:t>đa</a:t>
            </a:r>
            <a:r>
              <a:rPr lang="en-US" sz="3000" dirty="0"/>
              <a:t> </a:t>
            </a:r>
            <a:r>
              <a:rPr lang="en-US" sz="3000" dirty="0" err="1"/>
              <a:t>năng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4412210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admin\Downloads\IMG-344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028697" y="266699"/>
            <a:ext cx="6705600" cy="6477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admin\Downloads\IMG-345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143001" y="-152401"/>
            <a:ext cx="6858000" cy="71628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admin\Downloads\IMG-34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42998" y="-1142999"/>
            <a:ext cx="6858000" cy="91440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18473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0"/>
            <a:ext cx="35779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0" y="0"/>
            <a:ext cx="415498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600" y="3124200"/>
            <a:ext cx="312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</a:t>
            </a:r>
          </a:p>
          <a:p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  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914400"/>
            <a:ext cx="9144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AutoNum type="romanUcPeriod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400050" indent="-400050"/>
            <a:r>
              <a:rPr lang="en-US" b="1" dirty="0">
                <a:latin typeface="Times New Roman" pitchFamily="18" charset="0"/>
                <a:cs typeface="Times New Roman" pitchFamily="18" charset="0"/>
              </a:rPr>
              <a:t>I. MỤC ĐÍCH – YÊU CẦU</a:t>
            </a:r>
          </a:p>
          <a:p>
            <a:pPr marL="400050" indent="-400050"/>
            <a:r>
              <a:rPr lang="en-US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gọt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400050" indent="-400050"/>
            <a:r>
              <a:rPr lang="en-US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00050" indent="-400050"/>
            <a:r>
              <a:rPr lang="en-US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 an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gọt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00050" indent="-400050"/>
            <a:r>
              <a:rPr lang="en-US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nhớm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vói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00050" indent="-400050">
              <a:buFontTx/>
              <a:buChar char="-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400050" indent="-400050"/>
            <a:r>
              <a:rPr lang="en-US" b="1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00050" indent="-400050"/>
            <a:r>
              <a:rPr lang="en-US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00050" indent="-400050"/>
            <a:r>
              <a:rPr lang="en-US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  </a:t>
            </a:r>
            <a:endParaRPr lang="en-US" dirty="0"/>
          </a:p>
          <a:p>
            <a:pPr marL="400050" indent="-400050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10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10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352800" cy="1173162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8111665"/>
              </p:ext>
            </p:extLst>
          </p:nvPr>
        </p:nvGraphicFramePr>
        <p:xfrm>
          <a:off x="457200" y="2514600"/>
          <a:ext cx="6858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853440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10200" y="5779532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Dao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phay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664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Dao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phay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345" y="1600200"/>
            <a:ext cx="8167255" cy="4525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47799"/>
            <a:ext cx="8077200" cy="510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7694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91" y="533400"/>
            <a:ext cx="81534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05400" y="5334000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Dao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gọt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330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Dao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gọt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bổ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295400"/>
            <a:ext cx="82296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9378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85344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5744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"/>
            <a:ext cx="8039100" cy="5974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9418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Dao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thái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47800"/>
            <a:ext cx="81534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7765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247</Words>
  <Application>Microsoft Office PowerPoint</Application>
  <PresentationFormat>On-screen Show (4:3)</PresentationFormat>
  <Paragraphs>60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Office Theme</vt:lpstr>
      <vt:lpstr>     </vt:lpstr>
      <vt:lpstr>PowerPoint Presentation</vt:lpstr>
      <vt:lpstr>PowerPoint Presentation</vt:lpstr>
      <vt:lpstr>Dao phay</vt:lpstr>
      <vt:lpstr>PowerPoint Presentation</vt:lpstr>
      <vt:lpstr>Dao gọt, bổ</vt:lpstr>
      <vt:lpstr>PowerPoint Presentation</vt:lpstr>
      <vt:lpstr>PowerPoint Presentation</vt:lpstr>
      <vt:lpstr>Dao thái</vt:lpstr>
      <vt:lpstr>Dao lọc cá</vt:lpstr>
      <vt:lpstr>PowerPoint Presentation</vt:lpstr>
      <vt:lpstr>PowerPoint Presentation</vt:lpstr>
      <vt:lpstr>Dao đa năng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SKY</dc:creator>
  <cp:lastModifiedBy>Hi</cp:lastModifiedBy>
  <cp:revision>42</cp:revision>
  <dcterms:created xsi:type="dcterms:W3CDTF">2019-12-10T06:28:50Z</dcterms:created>
  <dcterms:modified xsi:type="dcterms:W3CDTF">2023-07-21T04:06:25Z</dcterms:modified>
</cp:coreProperties>
</file>