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(5 - 6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Khánh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99621"/>
            <a:ext cx="23971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3C05815-DC5F-6B54-79F8-1F5D7CA31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4" y="905499"/>
            <a:ext cx="1619250" cy="161925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340</Words>
  <Application>Microsoft Office PowerPoint</Application>
  <PresentationFormat>On-screen Show (4:3)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Hi</cp:lastModifiedBy>
  <cp:revision>77</cp:revision>
  <dcterms:created xsi:type="dcterms:W3CDTF">2006-08-16T00:00:00Z</dcterms:created>
  <dcterms:modified xsi:type="dcterms:W3CDTF">2023-07-21T03:26:27Z</dcterms:modified>
</cp:coreProperties>
</file>