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9" r:id="rId2"/>
    <p:sldId id="271" r:id="rId3"/>
    <p:sldId id="257" r:id="rId4"/>
    <p:sldId id="293" r:id="rId5"/>
    <p:sldId id="308" r:id="rId6"/>
    <p:sldId id="260" r:id="rId7"/>
    <p:sldId id="301" r:id="rId8"/>
    <p:sldId id="262" r:id="rId9"/>
    <p:sldId id="304" r:id="rId10"/>
    <p:sldId id="295" r:id="rId11"/>
    <p:sldId id="305" r:id="rId12"/>
    <p:sldId id="302" r:id="rId13"/>
    <p:sldId id="303" r:id="rId14"/>
    <p:sldId id="268" r:id="rId15"/>
    <p:sldId id="299" r:id="rId16"/>
    <p:sldId id="307" r:id="rId17"/>
    <p:sldId id="267" r:id="rId18"/>
    <p:sldId id="297" r:id="rId19"/>
    <p:sldId id="298" r:id="rId20"/>
    <p:sldId id="289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B153AE7-44DA-1B72-F82F-BFD8F919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AF6C20-3B18-F611-17F5-1ED5161B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461000"/>
            <a:ext cx="12147549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AC2CC-DF38-67F6-ED33-E2E7A7F04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769" y="0"/>
            <a:ext cx="77279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 </a:t>
            </a:r>
          </a:p>
        </p:txBody>
      </p:sp>
      <p:pic>
        <p:nvPicPr>
          <p:cNvPr id="7" name="Picture 158" descr="200712419435657_1">
            <a:extLst>
              <a:ext uri="{FF2B5EF4-FFF2-40B4-BE49-F238E27FC236}">
                <a16:creationId xmlns:a16="http://schemas.microsoft.com/office/drawing/2014/main" id="{C43F6772-D876-3FED-FEB4-AF36585E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2798763"/>
            <a:ext cx="495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9" descr="10004015438746072987">
            <a:extLst>
              <a:ext uri="{FF2B5EF4-FFF2-40B4-BE49-F238E27FC236}">
                <a16:creationId xmlns:a16="http://schemas.microsoft.com/office/drawing/2014/main" id="{4C1D7181-FB5E-02AE-2083-B81DA929AE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074072" y="3972837"/>
            <a:ext cx="9757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0" descr="200712419435657_1">
            <a:extLst>
              <a:ext uri="{FF2B5EF4-FFF2-40B4-BE49-F238E27FC236}">
                <a16:creationId xmlns:a16="http://schemas.microsoft.com/office/drawing/2014/main" id="{D65C13B1-34C4-1826-E819-117FCB1419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3762" y="1666875"/>
            <a:ext cx="52493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B03C1E2-0099-5FD1-B334-68C813C3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568349" y="2899370"/>
            <a:ext cx="94403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805A47-229B-3244-E6D9-8E3AF6E7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568349" y="2924770"/>
            <a:ext cx="94403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>
            <a:extLst>
              <a:ext uri="{FF2B5EF4-FFF2-40B4-BE49-F238E27FC236}">
                <a16:creationId xmlns:a16="http://schemas.microsoft.com/office/drawing/2014/main" id="{3BEB637C-0244-3E17-BF21-63E9C8CC1B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9" y="3475038"/>
            <a:ext cx="49530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8" descr="200712419435657_1">
            <a:extLst>
              <a:ext uri="{FF2B5EF4-FFF2-40B4-BE49-F238E27FC236}">
                <a16:creationId xmlns:a16="http://schemas.microsoft.com/office/drawing/2014/main" id="{3C0848C3-3F47-FF21-DB1A-E16DED5BC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71550"/>
            <a:ext cx="495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44F3FBBC-3814-9B7D-F113-27F2F6F3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043" y="1632538"/>
            <a:ext cx="958426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TC – QHXH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2A83E-8C3E-736C-1FBA-097BE217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618" y="2650711"/>
            <a:ext cx="89894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Bé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làm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gì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khi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gặp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mưa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giống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sấm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sét</a:t>
            </a:r>
            <a:endParaRPr lang="en-US" altLang="en-US" sz="4800" dirty="0">
              <a:solidFill>
                <a:srgbClr val="FFC000"/>
              </a:solidFill>
              <a:latin typeface="UTM Edwardi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2270B-B0C1-FA8B-FC16-A52DF373B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5" y="3871690"/>
            <a:ext cx="594783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FF191-8FDB-2FAE-94DD-F4965D936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035" y="54610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B6880-2CB0-1B6D-B2A7-860BFD4D4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52" y="650031"/>
            <a:ext cx="1003908" cy="10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0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9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61</Words>
  <Application>Microsoft Office PowerPoint</Application>
  <PresentationFormat>Widescreen</PresentationFormat>
  <Paragraphs>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Hi</cp:lastModifiedBy>
  <cp:revision>33</cp:revision>
  <dcterms:created xsi:type="dcterms:W3CDTF">2018-03-28T13:34:00Z</dcterms:created>
  <dcterms:modified xsi:type="dcterms:W3CDTF">2023-07-21T03:24:14Z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