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0" r:id="rId3"/>
    <p:sldId id="269" r:id="rId4"/>
    <p:sldId id="278" r:id="rId5"/>
    <p:sldId id="279" r:id="rId6"/>
    <p:sldId id="256" r:id="rId7"/>
    <p:sldId id="280" r:id="rId8"/>
    <p:sldId id="284" r:id="rId9"/>
    <p:sldId id="276" r:id="rId10"/>
    <p:sldId id="260" r:id="rId11"/>
    <p:sldId id="277" r:id="rId12"/>
    <p:sldId id="285" r:id="rId13"/>
    <p:sldId id="262" r:id="rId14"/>
    <p:sldId id="263" r:id="rId15"/>
    <p:sldId id="286" r:id="rId16"/>
    <p:sldId id="273" r:id="rId17"/>
    <p:sldId id="291" r:id="rId18"/>
    <p:sldId id="294" r:id="rId19"/>
    <p:sldId id="295" r:id="rId20"/>
    <p:sldId id="296" r:id="rId21"/>
    <p:sldId id="297" r:id="rId22"/>
    <p:sldId id="298" r:id="rId23"/>
    <p:sldId id="274" r:id="rId24"/>
    <p:sldId id="28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12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43.jpeg"/><Relationship Id="rId5" Type="http://schemas.openxmlformats.org/officeDocument/2006/relationships/audio" Target="../media/audio4.wav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5.jpe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1001712" y="27463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UBNDQUẬN LONG BIÊN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TRƯỜNG MẦM NON HOA HƯỚNG DƯƠNG</a:t>
            </a: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5- 6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96B66-6B92-278E-E7AF-50962659D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53183"/>
            <a:ext cx="1304925" cy="130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80100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2724329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>
                <a:solidFill>
                  <a:srgbClr val="7030A0"/>
                </a:solidFill>
              </a:rPr>
              <a:t>THANH YOU!</a:t>
            </a:r>
            <a:endParaRPr lang="vi-VN" sz="7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369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Hi</cp:lastModifiedBy>
  <cp:revision>93</cp:revision>
  <dcterms:created xsi:type="dcterms:W3CDTF">2006-08-16T00:00:00Z</dcterms:created>
  <dcterms:modified xsi:type="dcterms:W3CDTF">2023-07-21T03:19:09Z</dcterms:modified>
</cp:coreProperties>
</file>