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57" r:id="rId3"/>
    <p:sldId id="256" r:id="rId4"/>
    <p:sldId id="282" r:id="rId5"/>
    <p:sldId id="264" r:id="rId6"/>
    <p:sldId id="284" r:id="rId7"/>
    <p:sldId id="268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6" r:id="rId18"/>
    <p:sldId id="260" r:id="rId19"/>
    <p:sldId id="278" r:id="rId20"/>
    <p:sldId id="280" r:id="rId21"/>
    <p:sldId id="279" r:id="rId22"/>
    <p:sldId id="281" r:id="rId23"/>
    <p:sldId id="266" r:id="rId24"/>
    <p:sldId id="263" r:id="rId25"/>
    <p:sldId id="283" r:id="rId26"/>
    <p:sldId id="267" r:id="rId27"/>
    <p:sldId id="26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58" d="100"/>
          <a:sy n="58" d="100"/>
        </p:scale>
        <p:origin x="17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log.vietfuntravel.com.vn/su-kien/y-nghia-lich-su-ngay-gio-to-hung-vuong.html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YcOU6jEC8vQ" TargetMode="Externa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38300" y="1828800"/>
            <a:ext cx="5867400" cy="139567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vực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thức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56" y="3224473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Khánh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Hòa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Năm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2 - </a:t>
            </a:r>
            <a:r>
              <a:rPr lang="vi-VN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202</a:t>
            </a:r>
            <a:r>
              <a:rPr lang="en-US" sz="2400" b="1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lang="vi-VN" sz="2400" dirty="0">
              <a:solidFill>
                <a:srgbClr val="FF0000"/>
              </a:solidFill>
              <a:effectLst/>
            </a:endParaRPr>
          </a:p>
          <a:p>
            <a:pPr>
              <a:lnSpc>
                <a:spcPct val="120000"/>
              </a:lnSpc>
            </a:pPr>
            <a:endParaRPr lang="vi-V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84511-BA17-0871-9F00-639B84FB57AD}"/>
              </a:ext>
            </a:extLst>
          </p:cNvPr>
          <p:cNvSpPr txBox="1"/>
          <p:nvPr/>
        </p:nvSpPr>
        <p:spPr>
          <a:xfrm>
            <a:off x="920634" y="852036"/>
            <a:ext cx="7844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PHÒNG GIÁO DỤC VÀ ĐÀO TẠO QUẬN LONG BIÊN</a:t>
            </a:r>
            <a:endParaRPr lang="vi-VN" sz="240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TRƯỜNG MẦM NON HOA 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ƯỚN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DƯƠN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</a:t>
            </a:r>
            <a:endParaRPr lang="vi-VN" sz="240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Video giao viên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Movie hinh anh ruoc kieu</a:t>
            </a:r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912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Movie hình ảnh rước kiệu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71600" y="609600"/>
            <a:ext cx="69342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Movie hình ảnh dâng hương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Video goi banh chưng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 động gói bánh chưng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" y="4412"/>
            <a:ext cx="9149893" cy="685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Xem Video dã bánh dày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17585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044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Video cô giới thiệu hát xoan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đẹp cho phông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1354" cy="6858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Mục đích – Yêu cầu</a:t>
            </a:r>
            <a:b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144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Kiến thức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một số hiểu biết về ngày giỗ tổ Hùng Vương 10 – 3 âm lịch tổ chức tại Đền Hùng Phú Thọ.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10 – 3 là ngày mọi người dân Việt Nam nhớ về cội nguồn, nhớ về các Vua Hùng có công xây dựng đất nước.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các hoạt động diễn ra trong ngày giỗ tổ.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Kỹ năng :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kĩ năng ghi nhớ, trình bày, đặt và  trả lời câu hỏi rõ ràng, dứt khoát.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Thái độ: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 có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thức biết ơn các Vua Hùng có công dựng nước.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4" y="4412"/>
            <a:ext cx="9149894" cy="685358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057400"/>
            <a:ext cx="7086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“Nghe nhanh chọn đúng”</a:t>
            </a:r>
          </a:p>
        </p:txBody>
      </p:sp>
      <p:sp>
        <p:nvSpPr>
          <p:cNvPr id="5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SPRING_QUIZ_SHAPE1" descr="quizscreen_1108116703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56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>
                <a:solidFill>
                  <a:srgbClr val="FF9023"/>
                </a:solidFill>
                <a:effectLst/>
                <a:latin typeface="Tahoma"/>
              </a:rPr>
              <a:t>Quiz</a:t>
            </a:r>
          </a:p>
        </p:txBody>
      </p:sp>
      <p:sp>
        <p:nvSpPr>
          <p:cNvPr id="57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</a:p>
        </p:txBody>
      </p:sp>
      <p:pic>
        <p:nvPicPr>
          <p:cNvPr id="58" name="ISPRING_QUIZ_SHAPE4" descr="ispic110811673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5: Xem phim</a:t>
            </a:r>
          </a:p>
          <a:p>
            <a:pPr algn="ctr"/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“Truyền thuyết con rồng cháu tiên”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nen104a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6: Hát, múa theo bài hát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“Dòng máu Lạc Hồng”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-photo.apps.zing.vn/upload/original/2011/01/13/19/34/129492209485953685_574_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821118" cy="6629400"/>
          </a:xfrm>
          <a:prstGeom prst="rect">
            <a:avLst/>
          </a:prstGeom>
        </p:spPr>
      </p:pic>
      <p:sp>
        <p:nvSpPr>
          <p:cNvPr id="6" name="Rectangle 5">
            <a:hlinkClick r:id="rId7"/>
          </p:cNvPr>
          <p:cNvSpPr/>
          <p:nvPr>
            <p:custDataLst>
              <p:tags r:id="rId2"/>
            </p:custDataLst>
          </p:nvPr>
        </p:nvSpPr>
        <p:spPr>
          <a:xfrm>
            <a:off x="2057400" y="2819400"/>
            <a:ext cx="3200400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truy cập vào đây để hiểu rõ về ngày giỗ tổ Hùng vương 10 - 3</a:t>
            </a:r>
          </a:p>
        </p:txBody>
      </p:sp>
      <p:sp>
        <p:nvSpPr>
          <p:cNvPr id="8" name="Down Arrow 7"/>
          <p:cNvSpPr/>
          <p:nvPr/>
        </p:nvSpPr>
        <p:spPr>
          <a:xfrm>
            <a:off x="3505200" y="1752600"/>
            <a:ext cx="533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>
            <p:custDataLst>
              <p:tags r:id="rId2"/>
            </p:custDataLst>
          </p:nvPr>
        </p:nvSpPr>
        <p:spPr>
          <a:xfrm>
            <a:off x="3124200" y="4495800"/>
            <a:ext cx="17526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 truy cập vào đây để nghe những bài hát về ngày giỗ tổ Hùng vương 10 - 3</a:t>
            </a:r>
          </a:p>
        </p:txBody>
      </p:sp>
      <p:sp>
        <p:nvSpPr>
          <p:cNvPr id="5" name="Down Arrow 4"/>
          <p:cNvSpPr/>
          <p:nvPr/>
        </p:nvSpPr>
        <p:spPr>
          <a:xfrm>
            <a:off x="3810000" y="35052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46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Tài liệu tham khảo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1. Hướng dẫn thực hiện chương trình giáo dục mầm non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2. Hướng dẫn sử dụng phần mềm ISPRING SUITE 7.0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>
                <a:solidFill>
                  <a:srgbClr val="0000FF"/>
                </a:solidFill>
              </a:rPr>
              <a:t>3. Phần mềm sử dụng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Thiết kế trình bày trang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Microsoft 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ISPRING SUITE 7.0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xử lý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0000FF"/>
                </a:solidFill>
              </a:rPr>
              <a:t>Phần mềm xử lý ảnh Adobe photoshop CS2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6106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“Bé tìm hiểu về ngày  giỗ tổ Hùng Vương 10 – 3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Giáo viên: Nguyễn Thị Lý – Vũ Thị Bích Ngọc – Nguyễn Thị Hà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QUẬN 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19050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CUỘC THI THIẾT KẾ BÀI GIẢNG E – LEARNING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</a:rPr>
              <a:t>    </a:t>
            </a:r>
            <a:r>
              <a:rPr lang="vi-VN" sz="2000" b="1">
                <a:solidFill>
                  <a:schemeClr val="bg1"/>
                </a:solidFill>
              </a:rPr>
              <a:t>Hoạt động 1:     “Ôn bài hát  </a:t>
            </a:r>
            <a:r>
              <a:rPr lang="en-US" sz="2000" b="1">
                <a:solidFill>
                  <a:schemeClr val="bg1"/>
                </a:solidFill>
              </a:rPr>
              <a:t>Bé đón tết sang</a:t>
            </a:r>
            <a:r>
              <a:rPr lang="vi-VN" sz="2000" b="1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2" name="AutoShape 2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438400" y="762000"/>
            <a:ext cx="426720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Nội dung hoạt động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0" y="14478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1: Xem video về ngày giỗ tổ 10 - 3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2: Tìm hiểu về ngày giỗ tổ 10 - 3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3: Trò chơi: “Nghe nhanh chọn đúng”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4: Giáo dục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5: Xem phim hoạt hình:</a:t>
            </a:r>
          </a:p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“Truyền thuyết Con rồng cháu tiên”</a:t>
            </a:r>
          </a:p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Hoạt động 6: Hát, múa theo bài: “Dòng máu lạc hồng”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Cô giới thiệu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7994138-086B-46A4-8110-6BA83D90094B}"/>
  <p:tag name="GENSWF_SLIDE_TITLE" val="Video giáo viên giới thiệu"/>
  <p:tag name="GENSWF_ADVANCE_TIME" val="17.6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0A13583-100E-4CDF-89AF-3C4B3090DB92}"/>
  <p:tag name="GENSWF_SLIDE_TITLE" val="Chèn phim rước kiệu"/>
  <p:tag name="GENSWF_ADVANCE_TIME" val="37.24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6BF9347-2624-40F2-A41E-55998511F8EB}"/>
  <p:tag name="GENSWF_SLIDE_TITLE" val="Chèn phim dâng hương"/>
  <p:tag name="GENSWF_ADVANCE_TIME" val="43.5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802ED5-FAC3-4AF7-A2D3-E9F71E1A701F}"/>
  <p:tag name="GENSWF_SLIDE_TITLE" val="Chèn phim gói bánh chưng"/>
  <p:tag name="GENSWF_ADVANCE_TIME" val="22.77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EAD505A-86A8-40E7-986A-1D5C601A7CB9}"/>
  <p:tag name="GENSWF_SLIDE_TITLE" val="Chèn phim giã bánh dày"/>
  <p:tag name="GENSWF_ADVANCE_TIME" val="32.40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EF0ECDD-2DB4-46CB-AAAB-507F783C0729}"/>
  <p:tag name="GENSWF_SLIDE_TITLE" val="Chèn phim GV giới thiệu"/>
  <p:tag name="GENSWF_ADVANCE_TIME" val="5.00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1.quiz"/>
  <p:tag name="ISPRING_QUIZ_FULL_PATH" val="E:\DU LIEU BAI GIANG ELEARNING KHAM PHA 10-3\GIAO AN E - LEARNING KHAM PHA 10-3\quiz\quiz1.quiz"/>
  <p:tag name="ISPRING_QUIZ_RELATIVE_PATH" val="GIAO AN E - LEARNING KHAM PHA 10-3\quiz\quiz1.quiz"/>
  <p:tag name="ISPRING_SLIDE_ID" val="{F7FB2EE8-EBDB-46A4-B357-E0DE39451ECB}"/>
  <p:tag name="GENSWF_SLIDE_TITLE" val="Giao diện trò chơi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D5723C0-ED6B-4E2B-B597-01531F1E5F0A}"/>
  <p:tag name="GENSWF_SLIDE_TITLE" val="Hoạt động 5: Xem phim"/>
  <p:tag name="GENSWF_ADVANCE_TIME" val="413.97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5146C93-413A-4ECA-B0C2-B0290D3B797E}"/>
  <p:tag name="GENSWF_SLIDE_TITLE" val="Hoạt động 6: Hát múa"/>
  <p:tag name="GENSWF_ADVANCE_TIME" val="134.03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1A3C85-A110-47D2-BFC9-E83BCA2AFF30}"/>
  <p:tag name="GENSWF_SLIDE_TITLE" val="Chèn web"/>
  <p:tag name="GENSWF_ADVANCE_TIME" val="29.43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://blog.vietfuntravel.com.vn/su-kien/y-nghia-lich-su-ngay-gio-to-hung-vuong.html"/>
  <p:tag name="ISPRING_WO_DISPLAY_IN_SLIDE" val="0"/>
  <p:tag name="ISPRING_WO_FULL_SIZE" val="1"/>
  <p:tag name="ISPRING_WO_WINDOW_WIDTH" val="720"/>
  <p:tag name="ISPRING_WO_WINDOW_HEIGHT" val="540"/>
  <p:tag name="ISPRING_WO_SHOW_AFTER" val="5"/>
  <p:tag name="ISPRING_WO_INCLUDE_FILES_AND_SUBFOLDERS" val="0"/>
  <p:tag name="ISPRING_WO_SLIDE_POS_X" val="660"/>
  <p:tag name="ISPRING_WO_SLIDE_POS_Y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664E23A-68CE-48CD-A403-353F9F36D056}"/>
  <p:tag name="GENSWF_SLIDE_TITLE" val="Chèn web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ww.youtube.com/watch?v=YcOU6jEC8vQ"/>
  <p:tag name="ISPRING_WO_DISPLAY_IN_SLIDE" val="0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660"/>
  <p:tag name="ISPRING_WO_SLIDE_POS_Y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8"/>
  <p:tag name="ISPRING_CUSTOM_TIMING_USED" val="1"/>
  <p:tag name="ISPRING_SLIDE_ID" val="{C954CE38-4C7D-427F-BBFC-7E55E798E4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4F62F8B-27C2-41DF-B825-624545A1AE7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150E7DC-FE78-4DE3-BF25-36D098A625E8}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383BACA-F16F-4397-BB48-C8AC39E0C7C0}"/>
  <p:tag name="TIMING" val="|1.329|1.749|1.795|6.205|8.642|4.553|1.678|5.843|1.74"/>
  <p:tag name="GENSWF_SLIDE_TITLE" val="Mục đích - yêu cầu"/>
  <p:tag name="GENSWF_ADVANCE_TIME" val="38.79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FE473DF-2CBE-4372-82A8-433ABD774028}"/>
  <p:tag name="TIMING" val="|3.472|0.001|2.769|4.313|3.608|2.754|4.179|3.454"/>
  <p:tag name="GENSWF_SLIDE_TITLE" val="Nội dung hoạt động"/>
  <p:tag name="GENSWF_ADVANCE_TIME" val="30.2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2E0A255-116C-489F-96AC-C2D659A473E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703</Words>
  <Application>Microsoft Office PowerPoint</Application>
  <PresentationFormat>On-screen Show (4:3)</PresentationFormat>
  <Paragraphs>103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Hi</cp:lastModifiedBy>
  <cp:revision>192</cp:revision>
  <dcterms:created xsi:type="dcterms:W3CDTF">2016-01-31T12:59:54Z</dcterms:created>
  <dcterms:modified xsi:type="dcterms:W3CDTF">2023-07-29T02:41:30Z</dcterms:modified>
</cp:coreProperties>
</file>