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59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42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9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20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0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3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78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71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6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41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20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401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9A735-0244-4A11-B145-A71E96D526B7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6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210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19200" y="1295400"/>
            <a:ext cx="6781800" cy="327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THẨM MỸ </a:t>
            </a:r>
          </a:p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TC: Ai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Giáo viên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  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Khánh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B8CA87-444E-2966-C68E-01E4B101A0DB}"/>
              </a:ext>
            </a:extLst>
          </p:cNvPr>
          <p:cNvSpPr txBox="1"/>
          <p:nvPr/>
        </p:nvSpPr>
        <p:spPr>
          <a:xfrm>
            <a:off x="609600" y="381000"/>
            <a:ext cx="8001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PHÒNG GIÁO DỤC VÀ ĐÀO TẠO QUẬN LONG BIÊN</a:t>
            </a:r>
            <a:endParaRPr lang="vi-VN" sz="2400" dirty="0">
              <a:solidFill>
                <a:srgbClr val="FF0000"/>
              </a:solidFill>
              <a:effectLst/>
            </a:endParaRPr>
          </a:p>
          <a:p>
            <a:pPr algn="ctr"/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TRƯỜNG MẦM NON HOA 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ƯỚN</a:t>
            </a: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DƯƠN</a:t>
            </a: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G</a:t>
            </a:r>
            <a:endParaRPr lang="vi-VN" sz="2400" dirty="0">
              <a:solidFill>
                <a:srgbClr val="FF0000"/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952D97-6E18-D73A-F2BD-FABE24CC01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75" y="1140678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4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3836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457200"/>
            <a:ext cx="52578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b="1" dirty="0"/>
          </a:p>
        </p:txBody>
      </p:sp>
      <p:pic>
        <p:nvPicPr>
          <p:cNvPr id="3" name="HoaKetTrai-BeTrucLinh-401659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1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639"/>
            <a:ext cx="9144000" cy="6781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152400"/>
            <a:ext cx="63246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HoaTrongVuon-XuanMaiV.A-40405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2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4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152400"/>
            <a:ext cx="6324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Ai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Nhạc chơi trò chơi thể dục - Co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0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63</Words>
  <Application>Microsoft Office PowerPoint</Application>
  <PresentationFormat>On-screen Show (4:3)</PresentationFormat>
  <Paragraphs>15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Hi</cp:lastModifiedBy>
  <cp:revision>12</cp:revision>
  <dcterms:created xsi:type="dcterms:W3CDTF">2018-09-25T02:21:31Z</dcterms:created>
  <dcterms:modified xsi:type="dcterms:W3CDTF">2023-07-29T02:14:25Z</dcterms:modified>
</cp:coreProperties>
</file>