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57" r:id="rId6"/>
    <p:sldId id="266" r:id="rId7"/>
    <p:sldId id="258" r:id="rId8"/>
    <p:sldId id="267" r:id="rId9"/>
    <p:sldId id="259" r:id="rId10"/>
    <p:sldId id="260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omoi.com/Phong-tranh-5-benh-thuong-gap-vao-mua-he/138/6697036.epi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Dang%20cap%20nhat%20-%20Troi%20nang%20troi%20mua%20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3733800"/>
          </a:xfrm>
        </p:spPr>
        <p:txBody>
          <a:bodyPr>
            <a:no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PHÒNG GIÁO DỤC VÀ ĐÀO TẠO QUẬN LONG BIÊN</a:t>
            </a:r>
            <a:br>
              <a:rPr lang="vi-VN" sz="2400" dirty="0">
                <a:solidFill>
                  <a:srgbClr val="FF0000"/>
                </a:solidFill>
                <a:effectLst/>
              </a:rPr>
            </a:b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TRƯỜNG MẦM NON HOA 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ƯỚN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DƯƠN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 </a:t>
            </a: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TỰ NHIÊN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41" y="4999890"/>
            <a:ext cx="6628502" cy="1655762"/>
          </a:xfrm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Lứa tuổi: 5-6 tuổi</a:t>
            </a:r>
            <a:endParaRPr lang="vi-VN" dirty="0">
              <a:solidFill>
                <a:srgbClr val="002060"/>
              </a:solidFill>
              <a:effectLst/>
            </a:endParaRPr>
          </a:p>
          <a:p>
            <a:pPr algn="l"/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Giáo viên: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dirty="0">
              <a:solidFill>
                <a:srgbClr val="002060"/>
              </a:solidFill>
              <a:effectLst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6684" y="3518326"/>
            <a:ext cx="6858000" cy="16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CA1E9-CCBD-E2AA-97F0-477E32E20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82" y="1047749"/>
            <a:ext cx="1461917" cy="14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Các hoạt động trong    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524000"/>
            <a:ext cx="3333750" cy="2647951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648200"/>
            <a:ext cx="25908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3105" y="228600"/>
            <a:ext cx="514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Các bệnh mùa hè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Rôm sảy, cháy năng, dột qụydo nắng,sốt,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các bệnh về tai khi đi bơi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Chúng ta sẽ phòng các bệnh mùa hè bằng cách nào?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218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Trò chơi: cô chia lớp thành 3 đội và mỗi đội sẽ có một bức tranh </a:t>
            </a:r>
          </a:p>
          <a:p>
            <a:r>
              <a:rPr lang="en-US">
                <a:solidFill>
                  <a:srgbClr val="FF0000"/>
                </a:solidFill>
              </a:rPr>
              <a:t>Các đội sẽ tìm ra những hành động nên làm khi mùa hè đến</a:t>
            </a:r>
          </a:p>
          <a:p>
            <a:r>
              <a:rPr lang="en-US">
                <a:solidFill>
                  <a:srgbClr val="FF0000"/>
                </a:solidFill>
              </a:rPr>
              <a:t>Và những hành động không nen làm khi mùa hè đến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(5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721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Kết thúc cô và trẻ vận động bài hát “ mùa hè về”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219200"/>
            <a:ext cx="562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32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Thời tiết của mùa hè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Các loại quả trong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51169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r>
              <a:rPr lang="en-US" sz="2000"/>
              <a:t>Âm thanh của mùa hè </a:t>
            </a:r>
          </a:p>
          <a:p>
            <a:r>
              <a:rPr lang="en-US" sz="2000"/>
              <a:t>Cho trẻ nghe tiếng ve kêu </a:t>
            </a:r>
          </a:p>
          <a:p>
            <a:r>
              <a:rPr lang="en-US" sz="2000"/>
              <a:t>Cho trẻ vận động bài hát “ trời nắng , trời mưa”</a:t>
            </a:r>
          </a:p>
        </p:txBody>
      </p:sp>
      <p:pic>
        <p:nvPicPr>
          <p:cNvPr id="4" name="Dang cap nhat - Troi nang troi mu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9097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Khi mùa hè đến thời tiết sẽ nóng bức, nhiều nắng, mưa ít, cơm mưa của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Mùa hè thường bất chợt, đến rất nhanh và cũng tạnh mưa rất nhanh.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Mùa hè có những loại quả rất ngon, cung cấp rất nhiều vitamin cho chúng ta.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Giúp chúng ta giải nhiệt bớt nóng bức trong người. Các loại hoa cũng rất nhiều.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Trong mùa hè, còn có những hoạt động khác nữa, và trong mùa hè còn có những bệnh thường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Gặp trong mùa hè.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552700" cy="17907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2124075" cy="215265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038350" cy="22479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14800"/>
            <a:ext cx="2762250" cy="2571751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"/>
            <a:ext cx="1762125" cy="2590800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2124075" cy="2152650"/>
          </a:xfrm>
          <a:prstGeom prst="rect">
            <a:avLst/>
          </a:prstGeom>
          <a:noFill/>
        </p:spPr>
      </p:pic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00575"/>
            <a:ext cx="2028825" cy="2257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3429000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Trang phục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302</Words>
  <Application>Microsoft Office PowerPoint</Application>
  <PresentationFormat>On-screen Show (4:3)</PresentationFormat>
  <Paragraphs>28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PHÒNG GIÁO DỤC VÀ ĐÀO TẠO QUẬN LONG BIÊN TRƯỜNG MẦM NON HOA HƯỚNG DƯƠNG      GIÁO ÁN KHÁM PHÁ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Hi</cp:lastModifiedBy>
  <cp:revision>20</cp:revision>
  <dcterms:created xsi:type="dcterms:W3CDTF">2013-03-25T14:56:45Z</dcterms:created>
  <dcterms:modified xsi:type="dcterms:W3CDTF">2023-07-29T02:03:26Z</dcterms:modified>
</cp:coreProperties>
</file>