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Năm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2 - </a:t>
            </a:r>
            <a:r>
              <a:rPr lang="vi-VN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42CC3-3B67-795D-2C84-D5BB0D267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xét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1183</TotalTime>
  <Words>58</Words>
  <Application>Microsoft Office PowerPoint</Application>
  <PresentationFormat>On-screen Show (4:3)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52</cp:revision>
  <dcterms:created xsi:type="dcterms:W3CDTF">2017-11-07T05:57:17Z</dcterms:created>
  <dcterms:modified xsi:type="dcterms:W3CDTF">2023-07-29T01:54:42Z</dcterms:modified>
</cp:coreProperties>
</file>