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ƯỚNG DƯƠNG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 HÌNH</a:t>
            </a:r>
          </a:p>
          <a:p>
            <a:pPr algn="ctr"/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Khánh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41A94-DC6C-66EA-095C-0814A213F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91917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VĐ: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môi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trường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xanh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Giáng Tiên – Em Vẽ Môi Trường Màu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Quan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999</TotalTime>
  <Words>62</Words>
  <Application>Microsoft Office PowerPoint</Application>
  <PresentationFormat>On-screen Show (4:3)</PresentationFormat>
  <Paragraphs>13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Hát và VĐ: Em vẽ môi trường màu xanh</vt:lpstr>
      <vt:lpstr>Quan sát tranh và đàm thoại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36</cp:revision>
  <dcterms:created xsi:type="dcterms:W3CDTF">2017-11-07T05:57:17Z</dcterms:created>
  <dcterms:modified xsi:type="dcterms:W3CDTF">2023-07-28T13:37:38Z</dcterms:modified>
</cp:coreProperties>
</file>