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297" r:id="rId2"/>
    <p:sldId id="281" r:id="rId3"/>
    <p:sldId id="282" r:id="rId4"/>
    <p:sldId id="295" r:id="rId5"/>
    <p:sldId id="285" r:id="rId6"/>
    <p:sldId id="292" r:id="rId7"/>
    <p:sldId id="294" r:id="rId8"/>
    <p:sldId id="293" r:id="rId9"/>
    <p:sldId id="276" r:id="rId10"/>
    <p:sldId id="302" r:id="rId11"/>
    <p:sldId id="308" r:id="rId12"/>
    <p:sldId id="310" r:id="rId13"/>
    <p:sldId id="307" r:id="rId14"/>
    <p:sldId id="312" r:id="rId15"/>
    <p:sldId id="311" r:id="rId16"/>
    <p:sldId id="288" r:id="rId17"/>
    <p:sldId id="270" r:id="rId18"/>
    <p:sldId id="303" r:id="rId19"/>
    <p:sldId id="263" r:id="rId20"/>
    <p:sldId id="304" r:id="rId21"/>
    <p:sldId id="289" r:id="rId22"/>
    <p:sldId id="305" r:id="rId23"/>
    <p:sldId id="296" r:id="rId24"/>
    <p:sldId id="306" r:id="rId25"/>
    <p:sldId id="291" r:id="rId26"/>
    <p:sldId id="273" r:id="rId27"/>
    <p:sldId id="266" r:id="rId28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" initials="N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8" autoAdjust="0"/>
    <p:restoredTop sz="92816" autoAdjust="0"/>
  </p:normalViewPr>
  <p:slideViewPr>
    <p:cSldViewPr>
      <p:cViewPr varScale="1">
        <p:scale>
          <a:sx n="63" d="100"/>
          <a:sy n="63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D688D9-FA35-4CD8-9A1A-71E3AC9F05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96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688D9-FA35-4CD8-9A1A-71E3AC9F059D}" type="slidenum">
              <a:rPr lang="vi-VN" smtClean="0"/>
              <a:pPr>
                <a:defRPr/>
              </a:pPr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D95C16C-5E63-478A-983E-18CE352CCB37}" type="slidenum">
              <a:rPr lang="vi-VN" smtClean="0">
                <a:latin typeface="Arial" charset="0"/>
              </a:rPr>
              <a:pPr eaLnBrk="1" hangingPunct="1"/>
              <a:t>27</a:t>
            </a:fld>
            <a:endParaRPr lang="vi-VN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324B-E7DC-49A6-8F12-B02C077D4E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287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B59-52B1-4800-8426-A39E0712D9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208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73-8B15-431E-8400-1B2F36ADB52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161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211-8A97-464A-B93E-7100F6A7D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8734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28D-10F3-4CBE-BE30-A4A069C6DB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298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47A-9298-43F0-9B4E-2DD0519E28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037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D990-E7BA-4CA9-82B6-9F4B5A1F2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4194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ED2D-9B96-4394-A71B-18778447FB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871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070-7CBE-47FE-8410-3DD81C2499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6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7DC-9CD3-48A8-97C3-09991AE6DA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807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A03-EBC1-4D47-9C8F-52FB85578B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023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722A6-0D3D-4E2C-B6CD-1E2E7F76CD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4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5.png"/><Relationship Id="rId5" Type="http://schemas.openxmlformats.org/officeDocument/2006/relationships/image" Target="../media/image4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5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1.png"/><Relationship Id="rId7" Type="http://schemas.openxmlformats.org/officeDocument/2006/relationships/image" Target="../media/image4.gif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5.gif"/><Relationship Id="rId10" Type="http://schemas.openxmlformats.org/officeDocument/2006/relationships/image" Target="../media/image37.png"/><Relationship Id="rId4" Type="http://schemas.openxmlformats.org/officeDocument/2006/relationships/image" Target="../media/image7.gi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1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.gi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1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1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7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4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6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hinh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848600" cy="3276600"/>
          </a:xfrm>
        </p:spPr>
        <p:txBody>
          <a:bodyPr/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Truyện: Một bó hoa tươi thắm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>
                <a:solidFill>
                  <a:srgbClr val="002060"/>
                </a:solidFill>
              </a:rPr>
              <a:t>Giáo viên: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br>
              <a:rPr lang="vi-VN" sz="4000" dirty="0">
                <a:solidFill>
                  <a:srgbClr val="002060"/>
                </a:solidFill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issTheRain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1200" y="5181600"/>
            <a:ext cx="762000" cy="685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Cô vừa kể cho các con nghe câu chuyện gì?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636" y="5103674"/>
            <a:ext cx="83023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Truyện: Một bó hoa tươi thắm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Trong câu truyện có những ai?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2" cstate="print"/>
          <a:srcRect l="28704" t="42253" r="46296" b="12676"/>
          <a:stretch>
            <a:fillRect/>
          </a:stretch>
        </p:blipFill>
        <p:spPr>
          <a:xfrm>
            <a:off x="1828800" y="3657600"/>
            <a:ext cx="2971800" cy="2590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UY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324725" y="0"/>
            <a:ext cx="18192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879976"/>
            <a:ext cx="1457325" cy="19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24725" y="4879975"/>
            <a:ext cx="18192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1.gif"/>
          <p:cNvPicPr>
            <a:picLocks noChangeAspect="1"/>
          </p:cNvPicPr>
          <p:nvPr/>
        </p:nvPicPr>
        <p:blipFill>
          <a:blip r:embed="rId4" cstate="print"/>
          <a:srcRect l="53334" t="27778" r="20000" b="40000"/>
          <a:stretch>
            <a:fillRect/>
          </a:stretch>
        </p:blipFill>
        <p:spPr>
          <a:xfrm>
            <a:off x="5257800" y="3429000"/>
            <a:ext cx="2819400" cy="2590800"/>
          </a:xfrm>
          <a:prstGeom prst="rect">
            <a:avLst/>
          </a:prstGeom>
        </p:spPr>
      </p:pic>
      <p:pic>
        <p:nvPicPr>
          <p:cNvPr id="10" name="Picture 9" descr="Picture3.gif"/>
          <p:cNvPicPr>
            <a:picLocks noChangeAspect="1"/>
          </p:cNvPicPr>
          <p:nvPr/>
        </p:nvPicPr>
        <p:blipFill>
          <a:blip r:embed="rId5" cstate="print"/>
          <a:srcRect l="11111" t="33333" r="50926" b="16667"/>
          <a:stretch>
            <a:fillRect/>
          </a:stretch>
        </p:blipFill>
        <p:spPr>
          <a:xfrm>
            <a:off x="1600200" y="762000"/>
            <a:ext cx="2743200" cy="25908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6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105400" y="762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Vì sao bạn voi con lại vào bệnh viện?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 flipH="1">
            <a:off x="4953000" y="4124325"/>
            <a:ext cx="2209800" cy="2733675"/>
            <a:chOff x="685800" y="4124325"/>
            <a:chExt cx="2286000" cy="2733675"/>
          </a:xfrm>
        </p:grpSpPr>
        <p:pic>
          <p:nvPicPr>
            <p:cNvPr id="13333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24325"/>
              <a:ext cx="2211388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889625"/>
              <a:ext cx="22860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905000" y="3890963"/>
            <a:ext cx="2414588" cy="2967037"/>
            <a:chOff x="3505200" y="3890963"/>
            <a:chExt cx="2414588" cy="2967037"/>
          </a:xfrm>
        </p:grpSpPr>
        <p:pic>
          <p:nvPicPr>
            <p:cNvPr id="13332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90963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846763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103313"/>
            <a:ext cx="858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 đường đi đến bệnh viện, Voi Con đã gặp ai ?</a:t>
            </a:r>
          </a:p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066800" y="3505200"/>
            <a:ext cx="2492375" cy="3048000"/>
            <a:chOff x="4038600" y="3810000"/>
            <a:chExt cx="2492375" cy="304800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10000"/>
              <a:ext cx="24923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495800"/>
              <a:ext cx="5730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846763"/>
              <a:ext cx="2481263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5783" y="1316038"/>
            <a:ext cx="746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 con đã làm gì để giúp đỡ bác Dê?</a:t>
            </a:r>
            <a:endParaRPr lang="vi-VN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 descr="voi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3124200" y="40386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qua vườn hoa bạn Voi đã gặp ai? Bạn Chó Vàng đang làm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5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6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7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8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9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03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sun14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an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590800"/>
            <a:ext cx="3657600" cy="36576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867400" y="5105400"/>
            <a:ext cx="3276601" cy="2183820"/>
            <a:chOff x="5867400" y="5105400"/>
            <a:chExt cx="3276601" cy="2183820"/>
          </a:xfrm>
        </p:grpSpPr>
        <p:pic>
          <p:nvPicPr>
            <p:cNvPr id="23554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9" name="Picture 18" descr="Picture5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  <p:pic>
        <p:nvPicPr>
          <p:cNvPr id="23" name="KissTheRain 1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981200" y="65151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2778 0.04027 0.05573 0.08055 0.09826 0.09027 C 0.1408 0.1 0.2118 0.06018 0.25486 0.0581 C 0.29791 0.05601 0.34566 0.07314 0.35642 0.07754 C 0.36719 0.08194 0.32014 0.08379 0.31927 0.08379 C 0.3184 0.08379 0.33489 0.08055 0.35156 0.07754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28194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Voi đã </a:t>
            </a: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gì để </a:t>
            </a:r>
            <a:r>
              <a:rPr lang="vi-VN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vi-VN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bạn Chó Vàng?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38600" y="3048000"/>
            <a:ext cx="993775" cy="609600"/>
            <a:chOff x="4038600" y="3048000"/>
            <a:chExt cx="993775" cy="6096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4800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3048000"/>
              <a:ext cx="2984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10200" y="4495800"/>
            <a:ext cx="465138" cy="914400"/>
            <a:chOff x="5410200" y="4419600"/>
            <a:chExt cx="465138" cy="91440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4651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2286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378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708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Để cảm ơn bạn Voi, Chó vàng đã làm gì?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rot="815284">
            <a:off x="3444342" y="2940604"/>
            <a:ext cx="1219200" cy="1573213"/>
            <a:chOff x="3200400" y="2971800"/>
            <a:chExt cx="2438400" cy="2716213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62400"/>
              <a:ext cx="1712913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Us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530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2514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Voi con đã mang bó hoa đi đâu?</a:t>
            </a:r>
            <a:endParaRPr lang="vi-V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2251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5534561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bó hoa của bạn Voi bà cảm thấy thế nào?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-780256"/>
            <a:ext cx="110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844" y="4744244"/>
            <a:ext cx="133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5508625"/>
            <a:ext cx="2819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592263" y="4594225"/>
            <a:ext cx="6705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/>
            <a:r>
              <a:rPr lang="vi-VN" sz="3600" kern="10">
                <a:latin typeface="Times New Roman" pitchFamily="18" charset="0"/>
                <a:ea typeface="Tahoma"/>
                <a:cs typeface="Times New Roman" pitchFamily="18" charset="0"/>
              </a:rPr>
              <a:t>Chúc các </a:t>
            </a:r>
            <a:r>
              <a:rPr lang="en-US" sz="3600" kern="10">
                <a:latin typeface="Times New Roman" pitchFamily="18" charset="0"/>
                <a:ea typeface="Tahoma"/>
                <a:cs typeface="Times New Roman" pitchFamily="18" charset="0"/>
              </a:rPr>
              <a:t>bé chăm ngoan học giỏi</a:t>
            </a:r>
            <a:endParaRPr lang="en-US" sz="3600" kern="10">
              <a:latin typeface="Tahoma"/>
              <a:ea typeface="Tahoma"/>
              <a:cs typeface="Tahom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/>
          <a:lstStyle/>
          <a:p>
            <a:r>
              <a:rPr lang="en-US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 chúc các cô khỏe mạnh, hạnh phúc, thành đạt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447800" y="3200400"/>
            <a:ext cx="2414588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96000" y="3733800"/>
            <a:ext cx="25908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1.11111E-6 C -0.125 -0.03148 -0.14323 -0.05556 -0.16458 -0.05556 C -0.1868 -0.05556 -0.20416 -0.03148 -0.20416 1.11111E-6 C -0.20416 0.03125 -0.22239 0.05555 -0.24479 0.05555 C -0.26597 0.05555 -0.28333 0.03125 -0.28333 1.1111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447800" y="3962400"/>
            <a:ext cx="2125663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4572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28194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0" y="5715000"/>
            <a:ext cx="3048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71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3889 C 0.04601 0.19676 0.06302 0.25487 0.08907 0.26899 C 0.11528 0.28334 0.15851 0.22547 0.18525 0.22246 C 0.21146 0.21945 0.2408 0.24445 0.2474 0.2507 C 0.25417 0.25695 0.225 0.25973 0.22448 0.25973 C 0.22414 0.25973 0.2342 0.25487 0.24445 0.2507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815284">
            <a:off x="3373567" y="3066476"/>
            <a:ext cx="1630719" cy="1477993"/>
            <a:chOff x="3200400" y="2971800"/>
            <a:chExt cx="2438400" cy="255181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6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31" descr="!dk8_1la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issTheRain 1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4953000"/>
            <a:ext cx="381000" cy="3810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244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9690664">
            <a:off x="5030929" y="2852642"/>
            <a:ext cx="1127180" cy="1483989"/>
            <a:chOff x="3200400" y="2971800"/>
            <a:chExt cx="2438400" cy="255181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2590800"/>
            <a:ext cx="548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Trích dẫn và  đàm thoại</a:t>
            </a:r>
            <a:endParaRPr lang="en-US" sz="4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168</Words>
  <Application>Microsoft Office PowerPoint</Application>
  <PresentationFormat>On-screen Show (4:3)</PresentationFormat>
  <Paragraphs>19</Paragraphs>
  <Slides>27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Truyện: Một bó hoa tươi thắm  Giáo viên: Nguyễn Khánh Hòa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cho các con nghe câu chuyện gì?</vt:lpstr>
      <vt:lpstr>PowerPoint Presentation</vt:lpstr>
      <vt:lpstr>Trong câu truyện có những ai?</vt:lpstr>
      <vt:lpstr>PowerPoint Presentation</vt:lpstr>
      <vt:lpstr>Vì sao bạn voi con lại vào bệnh viện?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0986 836 863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Duc</dc:creator>
  <cp:lastModifiedBy>Hi</cp:lastModifiedBy>
  <cp:revision>188</cp:revision>
  <dcterms:created xsi:type="dcterms:W3CDTF">2009-10-23T09:24:08Z</dcterms:created>
  <dcterms:modified xsi:type="dcterms:W3CDTF">2023-07-29T01:30:19Z</dcterms:modified>
</cp:coreProperties>
</file>