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6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89" d="100"/>
          <a:sy n="89" d="100"/>
        </p:scale>
        <p:origin x="846" y="9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6CC49-F43F-41A8-9518-C6672904F502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28950"/>
            <a:ext cx="6858000" cy="971550"/>
          </a:xfrm>
        </p:spPr>
        <p:txBody>
          <a:bodyPr>
            <a:normAutofit fontScale="90000"/>
          </a:bodyPr>
          <a:lstStyle/>
          <a:p>
            <a:pPr algn="l"/>
            <a:br>
              <a:rPr lang="en-US" sz="3000">
                <a:solidFill>
                  <a:srgbClr val="FF0000"/>
                </a:solidFill>
              </a:rPr>
            </a:br>
            <a:br>
              <a:rPr lang="en-US" sz="3000">
                <a:solidFill>
                  <a:srgbClr val="FF0000"/>
                </a:solidFill>
              </a:rPr>
            </a:b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171450"/>
            <a:ext cx="6629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8834" y="1733550"/>
            <a:ext cx="471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triển tình cảm – kỹ năng xã hội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 </a:t>
            </a:r>
            <a:endParaRPr lang="en-US" sz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6999" y="2495550"/>
            <a:ext cx="4123835" cy="95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 – 6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Khánh </a:t>
            </a:r>
            <a:r>
              <a:rPr lang="en-US" sz="1600" b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òa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1689" y="3927872"/>
            <a:ext cx="1906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2022-2023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2CD1C-C977-BB2F-3447-FD7ACE3B4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37491"/>
            <a:ext cx="120015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238658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Con </a:t>
            </a:r>
            <a:r>
              <a:rPr lang="en-US" sz="6000" dirty="0" err="1">
                <a:solidFill>
                  <a:srgbClr val="FF0000"/>
                </a:solidFill>
              </a:rPr>
              <a:t>đã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làm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gì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để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tiết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kiệm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nước</a:t>
            </a:r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3050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Những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việc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nên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làm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3400"/>
            <a:ext cx="91440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Vặn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3050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</a:rPr>
              <a:t>Những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việc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không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nên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làm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</a:rPr>
              <a:t>Xin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cảm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ơn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và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hẹn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gặp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lại</a:t>
            </a:r>
            <a:r>
              <a:rPr lang="en-US" sz="6000" dirty="0">
                <a:solidFill>
                  <a:srgbClr val="00B05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165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cuộc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sống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ưới h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1445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D60093"/>
                </a:solidFill>
              </a:rPr>
              <a:t>Nếu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không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có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nước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điều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gì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br>
              <a:rPr lang="en-US" sz="5400" dirty="0">
                <a:solidFill>
                  <a:srgbClr val="D60093"/>
                </a:solidFill>
              </a:rPr>
            </a:br>
            <a:r>
              <a:rPr lang="en-US" sz="5400" dirty="0" err="1">
                <a:solidFill>
                  <a:srgbClr val="D60093"/>
                </a:solidFill>
              </a:rPr>
              <a:t>sẽ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xảy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ra</a:t>
            </a:r>
            <a:r>
              <a:rPr lang="en-US" sz="5400" dirty="0">
                <a:solidFill>
                  <a:srgbClr val="D60093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LĨNH VỰC PHÁT TRIỂN TCKNXH&amp;#x0D;&amp;#x0A;Đề tài: Dạy trẻ sử dụng tiết kiệm nước&amp;#x0D;&amp;#x0A;Lứa tuổi: 5-6 tuổi&amp;#x0D;&amp;#x0A;Người thực hiện: Lưu Thị Nga&quot;/&gt;&lt;property id=&quot;20307&quot; value=&quot;256&quot;/&gt;&lt;/object&gt;&lt;object type=&quot;3&quot; unique_id=&quot;10005&quot;&gt;&lt;property id=&quot;20148&quot; value=&quot;5&quot;/&gt;&lt;property id=&quot;20300&quot; value=&quot;Slide 2 - &amp;quot;Lợi ích của nước trong cuộc sống?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 - &amp;quot;Nếu không có nước điều gì &amp;#x0D;&amp;#x0A;sẽ xảy ra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Con đã làm gì để tiết kiệm nước?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Những việc nên làm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Vặn nhỏ nước khi rửa tay&amp;quot;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8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 - &amp;quot;Những việc không nên làm&amp;quot;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 - &amp;quot;Xin cảm ơn và hẹn gặp lại!!!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113</Words>
  <Application>Microsoft Office PowerPoint</Application>
  <PresentationFormat>On-screen Show (16:9)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Flow</vt:lpstr>
      <vt:lpstr>  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Xin cảm ơn và hẹn gặp lại!!!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Hi</cp:lastModifiedBy>
  <cp:revision>51</cp:revision>
  <dcterms:created xsi:type="dcterms:W3CDTF">2018-05-03T02:03:27Z</dcterms:created>
  <dcterms:modified xsi:type="dcterms:W3CDTF">2023-07-21T02:58:20Z</dcterms:modified>
</cp:coreProperties>
</file>