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5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D274-908E-4D1A-9A49-395C2E5FDDC4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53845" y="25413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</a:rPr>
              <a:t>GIÁO ÁN PHÁT TRIỂN NGÔN NGỮ</a:t>
            </a:r>
          </a:p>
          <a:p>
            <a:r>
              <a:rPr lang="en-US" sz="4000" b="1" dirty="0" err="1">
                <a:solidFill>
                  <a:srgbClr val="002060"/>
                </a:solidFill>
              </a:rPr>
              <a:t>Truyện</a:t>
            </a:r>
            <a:r>
              <a:rPr lang="en-US" sz="4000" b="1" dirty="0">
                <a:solidFill>
                  <a:srgbClr val="002060"/>
                </a:solidFill>
              </a:rPr>
              <a:t>: “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nhà</a:t>
            </a:r>
            <a:r>
              <a:rPr lang="en-US" sz="4000" b="1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06445" y="3643848"/>
            <a:ext cx="6477000" cy="308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vi-VN" sz="280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0070C0"/>
              </a:solidFill>
            </a:endParaRPr>
          </a:p>
          <a:p>
            <a:pPr algn="l"/>
            <a:endParaRPr lang="en-US" sz="2800" b="1" dirty="0">
              <a:solidFill>
                <a:srgbClr val="0070C0"/>
              </a:solidFill>
            </a:endParaRPr>
          </a:p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3D718-86A9-AE3C-30CC-2F107FE41548}"/>
              </a:ext>
            </a:extLst>
          </p:cNvPr>
          <p:cNvSpPr txBox="1"/>
          <p:nvPr/>
        </p:nvSpPr>
        <p:spPr>
          <a:xfrm>
            <a:off x="653845" y="124453"/>
            <a:ext cx="78043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PHÒNG GIÁO DỤC VÀ ĐÀO TẠO QUẬN LONG BIÊN</a:t>
            </a:r>
            <a:endParaRPr lang="vi-VN" sz="240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TRƯỜNG MẦM NON HOA 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ƯỚN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DƯƠN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DB0348-408C-86B0-7E56-814DD060C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07" y="928998"/>
            <a:ext cx="1539875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55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164"/>
            <a:ext cx="72484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45" y="54864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Æt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Üa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tư­êng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138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9"/>
            <a:ext cx="7925487" cy="358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Võa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®ã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×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MÑ v«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ng¹c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gän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s¹ch sÏ,l¹i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t«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lä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t­¬i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t­êng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-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MÑ ¬i ! §©y lµ tranh con vÏ tÆng mÑ ®Êy!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¤i! bøc tranh ®Ñp qu¸ ! MÑ rÊt tù hµo vÒ con, mÑ c¸m ¬n hai bè con.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6936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69859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4864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con.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vang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“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th­ư¬ng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NiÒm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h¹nh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ngËp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c¨n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584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Trò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chuyện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và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đàm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thoại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5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38" y="846138"/>
            <a:ext cx="6089723" cy="451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56388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®©u mµ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ph¶i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®­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ưa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?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®·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c¶m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nh­u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­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thÕ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nµo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330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331745" cy="389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50292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§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giê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t¹o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h×nh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®·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ai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®·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nh­u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thÕ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nµo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?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khi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vÏ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xong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®·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lµm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g×?</a:t>
            </a:r>
          </a:p>
        </p:txBody>
      </p:sp>
    </p:spTree>
    <p:extLst>
      <p:ext uri="{BB962C8B-B14F-4D97-AF65-F5344CB8AC3E}">
        <p14:creationId xmlns:p14="http://schemas.microsoft.com/office/powerpoint/2010/main" val="2085419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1678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5410200"/>
            <a:ext cx="8001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lang="en-US" sz="2400" b="1" kern="0" noProof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®·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nãi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g×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víi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Cón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?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6004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4595067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hai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bè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con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nh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µ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Cón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®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i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siªu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thÞ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®·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mua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nh÷ng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g×? ®Ó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lµm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g×?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017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5" y="846138"/>
            <a:ext cx="7010400" cy="396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510540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c¶m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­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Õ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nµo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g×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víi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baseline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Sau</a:t>
            </a:r>
            <a:r>
              <a:rPr lang="en-US" sz="2400" b="1" kern="0" baseline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baseline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khi</a:t>
            </a:r>
            <a:r>
              <a:rPr lang="en-US" sz="2400" b="1" kern="0" baseline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baseline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nh×n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thÊy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bøc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tranh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mÑ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Cón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®· </a:t>
            </a:r>
            <a:r>
              <a:rPr lang="en-US" sz="2400" b="1" kern="0" dirty="0" err="1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nãi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g×?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77633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62347"/>
            <a:ext cx="9100894" cy="67956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9" y="3733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75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764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: “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vắng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4" name="MeDiVang-ThanhThao_469e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"/>
            <a:ext cx="9144000" cy="68506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Truyện</a:t>
            </a:r>
            <a:r>
              <a:rPr lang="en-US" sz="5300" b="1" dirty="0">
                <a:solidFill>
                  <a:srgbClr val="0070C0"/>
                </a:solidFill>
              </a:rPr>
              <a:t>:</a:t>
            </a:r>
            <a:br>
              <a:rPr lang="en-US" sz="5300" b="1" dirty="0">
                <a:solidFill>
                  <a:srgbClr val="FF0000"/>
                </a:solidFill>
              </a:rPr>
            </a:br>
            <a:r>
              <a:rPr lang="en-US" sz="5300" b="1" dirty="0">
                <a:solidFill>
                  <a:srgbClr val="FF0000"/>
                </a:solidFill>
              </a:rPr>
              <a:t> “</a:t>
            </a:r>
            <a:r>
              <a:rPr lang="en-US" sz="5300" b="1" dirty="0" err="1">
                <a:solidFill>
                  <a:srgbClr val="FF0000"/>
                </a:solidFill>
              </a:rPr>
              <a:t>Khi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mẹ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vắng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nhà</a:t>
            </a:r>
            <a:r>
              <a:rPr lang="en-US" sz="53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366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2" y="0"/>
            <a:ext cx="7837055" cy="581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15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nªn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®­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ưa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. MÑ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võa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mµ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nhí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¸ .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§Õn líp c« gi¸o t­ư¬i cư­êi ®ãn Cón ë cöa . 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8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15000"/>
            <a:ext cx="6968332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73"/>
            <a:ext cx="7164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71600" y="4648200"/>
            <a:ext cx="6872288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dirty="0">
              <a:latin typeface=".VnAvant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400" b="1" dirty="0">
                <a:latin typeface=".VnAvant" pitchFamily="34" charset="0"/>
              </a:rPr>
              <a:t>§Õn giê t¹o h×nh c« gi¸o nãi: “C¸c con h·y vÏ ng­ưêi th©n cña m×nh nhÐ . Chóng m×nh cã thÓ vÏ «ng bµ , bè mÑ hoÆc ng­ưêi th©n cña c¸c con ….”</a:t>
            </a:r>
            <a:r>
              <a:rPr lang="pt-BR" sz="2400" dirty="0">
                <a:latin typeface=".VnAvant" pitchFamily="34" charset="0"/>
              </a:rPr>
              <a:t> </a:t>
            </a:r>
            <a:endParaRPr lang="en-US" sz="2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4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5" y="-2309"/>
            <a:ext cx="6331745" cy="389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83216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0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82"/>
            <a:ext cx="7782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595067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: “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sím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¹ !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.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626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8862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§­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ư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®­êng vÒ nhµ bè cßn mua mét bã hoa t­¬i thËt  ®Ñp n÷a 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4556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808</Words>
  <Application>Microsoft Office PowerPoint</Application>
  <PresentationFormat>On-screen Show (4:3)</PresentationFormat>
  <Paragraphs>30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.VnAvant</vt:lpstr>
      <vt:lpstr>.VnAvantH</vt:lpstr>
      <vt:lpstr>.VnTime</vt:lpstr>
      <vt:lpstr>Arial</vt:lpstr>
      <vt:lpstr>Calibri</vt:lpstr>
      <vt:lpstr>Times New Roman</vt:lpstr>
      <vt:lpstr>Office Theme</vt:lpstr>
      <vt:lpstr>PowerPoint Presentation</vt:lpstr>
      <vt:lpstr>Hát và vận động: “ Mẹ đi vắng”</vt:lpstr>
      <vt:lpstr> Truyện:  “Khi mẹ vắng nhà”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Trò chuyện và đàm thoại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Nội dung câu chuyện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31</cp:revision>
  <dcterms:created xsi:type="dcterms:W3CDTF">2018-11-08T09:32:13Z</dcterms:created>
  <dcterms:modified xsi:type="dcterms:W3CDTF">2023-07-29T01:28:24Z</dcterms:modified>
</cp:coreProperties>
</file>