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DFC30-AE33-4F92-8DEF-CD7BD55B412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3678-CEEF-4F9F-B00C-C60BE565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678-CEEF-4F9F-B00C-C60BE56574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678-CEEF-4F9F-B00C-C60BE56574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8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C153-C5CB-4C32-A0EA-ECD25279B8B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4504"/>
          </a:xfr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222398" y="2533237"/>
            <a:ext cx="9969603" cy="11430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PHÁT TRIỂN NGÔN NGỮ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81200" y="320671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724275" y="4469109"/>
            <a:ext cx="6486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Giáo viên: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sz="1100" dirty="0">
              <a:solidFill>
                <a:srgbClr val="002060"/>
              </a:solidFill>
              <a:effectLst/>
            </a:endParaRPr>
          </a:p>
          <a:p>
            <a:pPr algn="l"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019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TRƯỜNG MẦM NON HOA HƯỚNG DƯƠNG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34E94-1937-0884-713B-46439BDBB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35" y="1017389"/>
            <a:ext cx="1802130" cy="18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73" y="2223484"/>
            <a:ext cx="4995956" cy="32072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0261" y="32218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56" y="2241699"/>
            <a:ext cx="4995956" cy="318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72" y="2211125"/>
            <a:ext cx="4989570" cy="3186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764" y="2211125"/>
            <a:ext cx="5201376" cy="3186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764" y="2211124"/>
            <a:ext cx="5201376" cy="3186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0151" y="2248122"/>
            <a:ext cx="5201377" cy="3156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536" y="2177846"/>
            <a:ext cx="5201379" cy="32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30261" y="204197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/>
          <a:stretch/>
        </p:blipFill>
        <p:spPr>
          <a:xfrm>
            <a:off x="-1" y="0"/>
            <a:ext cx="12192001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75" y="23561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077" y="-184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379"/>
            <a:ext cx="12192000" cy="5532621"/>
          </a:xfrm>
        </p:spPr>
      </p:pic>
    </p:spTree>
    <p:extLst>
      <p:ext uri="{BB962C8B-B14F-4D97-AF65-F5344CB8AC3E}">
        <p14:creationId xmlns:p14="http://schemas.microsoft.com/office/powerpoint/2010/main" val="330176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/>
        </p:blipFill>
        <p:spPr>
          <a:xfrm>
            <a:off x="1640113" y="365125"/>
            <a:ext cx="9450673" cy="66014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49" y="32558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4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420" y="1102545"/>
            <a:ext cx="7317658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991" y="2692097"/>
            <a:ext cx="4424516" cy="27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41" y="1716696"/>
            <a:ext cx="8521494" cy="49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6" y="1325563"/>
            <a:ext cx="8465574" cy="52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72" y="1216998"/>
            <a:ext cx="7670896" cy="55109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5656" y="0"/>
            <a:ext cx="9335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làm,người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072" y="1234893"/>
            <a:ext cx="7670896" cy="5480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072" y="1216998"/>
            <a:ext cx="7670896" cy="5517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072" y="1234892"/>
            <a:ext cx="7670896" cy="54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5" y="2008127"/>
            <a:ext cx="4881716" cy="38249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0261" y="32218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5" y="2014378"/>
            <a:ext cx="4881716" cy="384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5" y="2008096"/>
            <a:ext cx="4881716" cy="38248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60951" y="2008096"/>
            <a:ext cx="5068007" cy="382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947" y="2025322"/>
            <a:ext cx="5068007" cy="3824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947" y="2036266"/>
            <a:ext cx="5068007" cy="38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39" y="2382564"/>
            <a:ext cx="5284886" cy="32955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0543" y="0"/>
            <a:ext cx="9904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9" y="2382564"/>
            <a:ext cx="5284886" cy="3309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39" y="2396619"/>
            <a:ext cx="5287046" cy="3295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276" y="2382564"/>
            <a:ext cx="5043949" cy="33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197</Words>
  <Application>Microsoft Office PowerPoint</Application>
  <PresentationFormat>Widescreen</PresentationFormat>
  <Paragraphs>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LĨNH VỰC PHÁT TRIỂN NGÔN NGỮ</vt:lpstr>
      <vt:lpstr>Bài hát: Năm ngón tay ngoan</vt:lpstr>
      <vt:lpstr>Truyện:  Hai anh em</vt:lpstr>
      <vt:lpstr>Các con vừa được nghe câu chuyện gì?</vt:lpstr>
      <vt:lpstr>Ngày xưa có hai anh em, người anh và người em là người như nào? </vt:lpstr>
      <vt:lpstr>Một hôm, người anh nói gì với người 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Ý nghĩa câu chuyện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Le Thi Phuong</dc:creator>
  <cp:lastModifiedBy>Hi</cp:lastModifiedBy>
  <cp:revision>31</cp:revision>
  <dcterms:created xsi:type="dcterms:W3CDTF">2021-09-17T02:55:09Z</dcterms:created>
  <dcterms:modified xsi:type="dcterms:W3CDTF">2023-07-29T01:24:36Z</dcterms:modified>
</cp:coreProperties>
</file>