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5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3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5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9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5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8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0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5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2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9D0-A7DB-42FB-8061-B0DDBCF5D7E4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4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slide" Target="slide4.xml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6000" dirty="0"/>
          </a:p>
          <a:p>
            <a:pPr algn="ctr">
              <a:buNone/>
            </a:pPr>
            <a:r>
              <a:rPr lang="en-US" sz="6000" dirty="0">
                <a:solidFill>
                  <a:srgbClr val="FFFF00"/>
                </a:solidFill>
              </a:rPr>
              <a:t>LÀM QUEN VỚI TOÁN</a:t>
            </a:r>
            <a:endParaRPr lang="vi-VN" sz="6000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vi-VN" sz="4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ĐỀ TÀI: </a:t>
            </a:r>
            <a:r>
              <a:rPr lang="en-US" sz="4000" dirty="0">
                <a:solidFill>
                  <a:schemeClr val="bg1"/>
                </a:solidFill>
              </a:rPr>
              <a:t>SỐ 7 (</a:t>
            </a:r>
            <a:r>
              <a:rPr lang="en-US" sz="4000" dirty="0" err="1">
                <a:solidFill>
                  <a:schemeClr val="bg1"/>
                </a:solidFill>
              </a:rPr>
              <a:t>Tiết</a:t>
            </a:r>
            <a:r>
              <a:rPr lang="en-US" sz="4000" dirty="0">
                <a:solidFill>
                  <a:schemeClr val="bg1"/>
                </a:solidFill>
              </a:rPr>
              <a:t> 1)</a:t>
            </a:r>
          </a:p>
          <a:p>
            <a:pPr algn="ctr">
              <a:buNone/>
            </a:pPr>
            <a:r>
              <a:rPr lang="en-US" sz="4000" dirty="0" err="1">
                <a:solidFill>
                  <a:schemeClr val="bg1"/>
                </a:solidFill>
              </a:rPr>
              <a:t>Lớp</a:t>
            </a:r>
            <a:r>
              <a:rPr lang="en-US" sz="4000" dirty="0">
                <a:solidFill>
                  <a:schemeClr val="bg1"/>
                </a:solidFill>
              </a:rPr>
              <a:t>: </a:t>
            </a:r>
            <a:r>
              <a:rPr lang="en-US" sz="4000">
                <a:solidFill>
                  <a:schemeClr val="bg1"/>
                </a:solidFill>
              </a:rPr>
              <a:t>MGL A1</a:t>
            </a:r>
            <a:endParaRPr lang="en-US" sz="400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4000" dirty="0">
                <a:solidFill>
                  <a:schemeClr val="bg1"/>
                </a:solidFill>
              </a:rPr>
              <a:t>GV: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Khánh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53465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cture_1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EmYeuCayXanh-NganHa_35pm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20" y="304799"/>
            <a:ext cx="818738" cy="116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799"/>
            <a:ext cx="818738" cy="116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799"/>
            <a:ext cx="818738" cy="116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798"/>
            <a:ext cx="818738" cy="116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798"/>
            <a:ext cx="818738" cy="116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4631"/>
            <a:ext cx="818738" cy="116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801" y="322005"/>
            <a:ext cx="818738" cy="116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304798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50629" y="297423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7" name="Right Arrow 26">
            <a:hlinkClick r:id="rId5" action="ppaction://hlinksldjump"/>
          </p:cNvPr>
          <p:cNvSpPr/>
          <p:nvPr/>
        </p:nvSpPr>
        <p:spPr>
          <a:xfrm>
            <a:off x="7297136" y="6340471"/>
            <a:ext cx="1106987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8" y="2571584"/>
            <a:ext cx="954580" cy="1081254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42" y="2561752"/>
            <a:ext cx="954579" cy="108125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079" y="2588791"/>
            <a:ext cx="954579" cy="108125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21" y="2608456"/>
            <a:ext cx="954579" cy="108125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21" y="2608456"/>
            <a:ext cx="954579" cy="108125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22" y="2608456"/>
            <a:ext cx="954579" cy="108125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99" y="2608456"/>
            <a:ext cx="954579" cy="1081253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>
          <a:xfrm>
            <a:off x="7875210" y="2493446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3" name="Rectangle 92"/>
          <p:cNvSpPr/>
          <p:nvPr/>
        </p:nvSpPr>
        <p:spPr>
          <a:xfrm>
            <a:off x="7870723" y="4616309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0" y="4613851"/>
            <a:ext cx="910996" cy="126942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76" y="4616309"/>
            <a:ext cx="917328" cy="1278245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901" y="4656256"/>
            <a:ext cx="932556" cy="1299464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625168"/>
            <a:ext cx="990600" cy="1380345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69" y="4613851"/>
            <a:ext cx="981553" cy="1367738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39" y="4625168"/>
            <a:ext cx="1024642" cy="1427781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817" y="4553808"/>
            <a:ext cx="1024642" cy="142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9674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7" grpId="0" animBg="1"/>
      <p:bldP spid="17" grpId="1" animBg="1"/>
      <p:bldP spid="92" grpId="0" animBg="1"/>
      <p:bldP spid="92" grpId="1" animBg="1"/>
      <p:bldP spid="93" grpId="0" animBg="1"/>
      <p:bldP spid="9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1981200"/>
            <a:ext cx="3124200" cy="3429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162800" y="6019800"/>
            <a:ext cx="1295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49408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71600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371600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1376515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0671" y="1381430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1347018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400" y="1351935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58890" y="138143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0000" b="1" dirty="0">
                <a:solidFill>
                  <a:srgbClr val="C00000"/>
                </a:solidFill>
              </a:rPr>
              <a:t>7</a:t>
            </a:r>
            <a:endParaRPr lang="en-US" sz="10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0642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ú ếch con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4136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lack-and-gold-wallpaper-tumblr-10-desktop-wallpaper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Roar-Katty-Perry 00_00_00-00_02_3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34</Words>
  <Application>Microsoft Office PowerPoint</Application>
  <PresentationFormat>On-screen Show (4:3)</PresentationFormat>
  <Paragraphs>17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Hi</cp:lastModifiedBy>
  <cp:revision>17</cp:revision>
  <dcterms:created xsi:type="dcterms:W3CDTF">2017-11-07T11:14:51Z</dcterms:created>
  <dcterms:modified xsi:type="dcterms:W3CDTF">2023-07-28T14:10:03Z</dcterms:modified>
</cp:coreProperties>
</file>