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0" r:id="rId5"/>
    <p:sldId id="261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6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7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3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3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0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9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3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9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3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4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7BFD-B21C-4F13-A765-0E487C592AC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9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632" y="152400"/>
            <a:ext cx="8991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LQCC b-d-đ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2022-2023</a:t>
            </a:r>
          </a:p>
        </p:txBody>
      </p:sp>
    </p:spTree>
    <p:extLst>
      <p:ext uri="{BB962C8B-B14F-4D97-AF65-F5344CB8AC3E}">
        <p14:creationId xmlns:p14="http://schemas.microsoft.com/office/powerpoint/2010/main" val="414765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Welcome\Pictures\hinh nen\hinh nen\1_-oHBvQ4NyvZJeFwRChNXtA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"/>
            <a:ext cx="9172447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1115568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5867400" y="111252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600200"/>
            <a:ext cx="457200" cy="27432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0600" y="1600200"/>
            <a:ext cx="457200" cy="27432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00" y="1447800"/>
            <a:ext cx="457200" cy="2895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718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7030A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7030A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12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7030A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62800" y="1676400"/>
            <a:ext cx="10668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51"/>
            <a:ext cx="9107424" cy="680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0392" y="20574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847344" y="762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835152" y="41910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2800" y="85344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7030A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1200" y="195851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.VnAristote" pitchFamily="34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52800" y="20574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7030A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52800" y="4200144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7030A0"/>
                </a:solidFill>
                <a:latin typeface=".VnAvant" pitchFamily="34" charset="0"/>
              </a:rPr>
              <a:t>§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1200" y="22098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.VnAristote" pitchFamily="34" charset="0"/>
              </a:rPr>
              <a:t>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1200" y="42672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.VnAristote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920128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" y="0"/>
            <a:ext cx="9140072" cy="685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762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0" y="2286000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0" y="3962400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7" name="Rectangle 6"/>
          <p:cNvSpPr/>
          <p:nvPr/>
        </p:nvSpPr>
        <p:spPr>
          <a:xfrm>
            <a:off x="2258568" y="946404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3962400" y="16764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6700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" y="-9144"/>
            <a:ext cx="9154163" cy="6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videoplayback (2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3505200"/>
            <a:ext cx="1388533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6706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TC: </a:t>
            </a:r>
            <a:r>
              <a:rPr lang="en-US" dirty="0" err="1">
                <a:solidFill>
                  <a:srgbClr val="FF0000"/>
                </a:solidFill>
              </a:rPr>
              <a:t>Đội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nhất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7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389465" y="5269291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m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82889" y="5276212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b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660777" y="5269291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dirty="0">
                <a:solidFill>
                  <a:srgbClr val="000000"/>
                </a:solidFill>
              </a:rPr>
              <a:t>¸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566002" y="5269291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o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86300" y="5287896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g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521325" y="5269608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noProof="0" dirty="0">
                <a:solidFill>
                  <a:srgbClr val="000000"/>
                </a:solidFill>
              </a:rPr>
              <a:t>Ê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1534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54" y="-64008"/>
            <a:ext cx="93392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sosceles Tri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H="1">
            <a:off x="4390009" y="2095"/>
            <a:ext cx="4876800" cy="6856413"/>
          </a:xfrm>
          <a:prstGeom prst="triangle">
            <a:avLst>
              <a:gd name="adj" fmla="val 759"/>
            </a:avLst>
          </a:prstGeom>
          <a:solidFill>
            <a:srgbClr val="FF0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3463925" y="838200"/>
            <a:ext cx="20574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1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810468" y="2514600"/>
            <a:ext cx="2123054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3</a:t>
            </a:r>
          </a:p>
        </p:txBody>
      </p:sp>
      <p:sp>
        <p:nvSpPr>
          <p:cNvPr id="5" name="Isosceles Tri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-38926" y="-19241"/>
            <a:ext cx="4564063" cy="6856413"/>
          </a:xfrm>
          <a:prstGeom prst="triangle">
            <a:avLst>
              <a:gd name="adj" fmla="val 759"/>
            </a:avLst>
          </a:prstGeom>
          <a:solidFill>
            <a:srgbClr val="FFFF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15888" y="2373313"/>
            <a:ext cx="20574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198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b¸o</a:t>
            </a:r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gÊm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1752600" y="2286000"/>
            <a:ext cx="8032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vant" pitchFamily="34" charset="0"/>
              </a:rPr>
              <a:t>a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930525" y="2279809"/>
            <a:ext cx="8032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itchFamily="34" charset="0"/>
              </a:rPr>
              <a:t>o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5715000" y="2286000"/>
            <a:ext cx="8032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kern="0" dirty="0">
                <a:solidFill>
                  <a:srgbClr val="002060"/>
                </a:solidFill>
              </a:rPr>
              <a:t>©</a:t>
            </a:r>
            <a:endParaRPr kumimoji="0" lang="en-US" sz="1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07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Cô chia trẻ thành 4 nhóm. Cô phát cho mỗi nhóm 1 bảng đã gắn các thẻ chữ và yêu cầu trẻ tìm những chữ đã được học.</a:t>
            </a:r>
            <a:b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4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463925" y="838200"/>
            <a:ext cx="20574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3800" y="1737519"/>
            <a:ext cx="533400" cy="2667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1158081"/>
            <a:ext cx="2057400" cy="3566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«</a:t>
            </a:r>
            <a:r>
              <a:rPr lang="en-US" sz="28700" b="1" dirty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524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151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-3352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13716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0600" y="12954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3200" y="1775460"/>
            <a:ext cx="445008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66800" y="1790700"/>
            <a:ext cx="457200" cy="2743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90600" y="13716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7030A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24400" y="12954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00B050"/>
                </a:solidFill>
                <a:latin typeface=".VnAvant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75605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 animBg="1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524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3400" y="2209800"/>
            <a:ext cx="1143000" cy="304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0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5600" y="15240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9400" y="15240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00B05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8200" y="1828800"/>
            <a:ext cx="457200" cy="2895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91000" y="1981200"/>
            <a:ext cx="1066800" cy="381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123</Words>
  <Application>Microsoft Office PowerPoint</Application>
  <PresentationFormat>On-screen Show (4:3)</PresentationFormat>
  <Paragraphs>58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.VnAristote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b¸o gÊm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TC: Đội nào nhanh nhất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45</cp:revision>
  <dcterms:created xsi:type="dcterms:W3CDTF">2019-01-18T00:41:52Z</dcterms:created>
  <dcterms:modified xsi:type="dcterms:W3CDTF">2023-07-28T14:03:11Z</dcterms:modified>
</cp:coreProperties>
</file>