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213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30 - 35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2022-2023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>
                <a:solidFill>
                  <a:srgbClr val="0070C0"/>
                </a:solidFill>
              </a:rPr>
              <a:t>Trò</a:t>
            </a:r>
            <a:r>
              <a:rPr lang="en-US" sz="8000" b="1" i="1" dirty="0">
                <a:solidFill>
                  <a:srgbClr val="0070C0"/>
                </a:solidFill>
              </a:rPr>
              <a:t> </a:t>
            </a:r>
            <a:r>
              <a:rPr lang="en-US" sz="8000" b="1" i="1" dirty="0" err="1">
                <a:solidFill>
                  <a:srgbClr val="0070C0"/>
                </a:solidFill>
              </a:rPr>
              <a:t>chơi</a:t>
            </a:r>
            <a:r>
              <a:rPr lang="en-US" sz="8000" b="1" i="1" dirty="0">
                <a:solidFill>
                  <a:srgbClr val="0070C0"/>
                </a:solidFill>
              </a:rPr>
              <a:t>:</a:t>
            </a:r>
            <a:br>
              <a:rPr lang="en-US" sz="8000" b="1" i="1" dirty="0">
                <a:solidFill>
                  <a:srgbClr val="0070C0"/>
                </a:solidFill>
              </a:rPr>
            </a:br>
            <a:r>
              <a:rPr lang="en-US" sz="8000" b="1" dirty="0" err="1">
                <a:solidFill>
                  <a:srgbClr val="FF0000"/>
                </a:solidFill>
              </a:rPr>
              <a:t>Thi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xem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đội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br>
              <a:rPr lang="en-US" sz="8000" b="1" dirty="0">
                <a:solidFill>
                  <a:srgbClr val="FF0000"/>
                </a:solidFill>
              </a:rPr>
            </a:br>
            <a:r>
              <a:rPr lang="en-US" sz="8000" b="1" dirty="0" err="1">
                <a:solidFill>
                  <a:srgbClr val="FF0000"/>
                </a:solidFill>
              </a:rPr>
              <a:t>nào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Õ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>
                <a:solidFill>
                  <a:schemeClr val="bg1"/>
                </a:solidFill>
              </a:rPr>
              <a:t>Trò</a:t>
            </a:r>
            <a:r>
              <a:rPr lang="en-US" sz="8000" b="1" i="1" dirty="0">
                <a:solidFill>
                  <a:schemeClr val="bg1"/>
                </a:solidFill>
              </a:rPr>
              <a:t> </a:t>
            </a:r>
            <a:r>
              <a:rPr lang="en-US" sz="8000" b="1" i="1" dirty="0" err="1">
                <a:solidFill>
                  <a:schemeClr val="bg1"/>
                </a:solidFill>
              </a:rPr>
              <a:t>chơi</a:t>
            </a:r>
            <a:r>
              <a:rPr lang="en-US" sz="8000" b="1" i="1" dirty="0">
                <a:solidFill>
                  <a:schemeClr val="bg1"/>
                </a:solidFill>
              </a:rPr>
              <a:t>:</a:t>
            </a:r>
            <a:br>
              <a:rPr lang="en-US" sz="8000" b="1" i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Ai </a:t>
            </a:r>
            <a:r>
              <a:rPr lang="en-US" sz="8000" b="1" dirty="0" err="1">
                <a:solidFill>
                  <a:schemeClr val="bg1"/>
                </a:solidFill>
              </a:rPr>
              <a:t>thông</a:t>
            </a:r>
            <a:r>
              <a:rPr lang="en-US" sz="8000" b="1" dirty="0">
                <a:solidFill>
                  <a:schemeClr val="bg1"/>
                </a:solidFill>
              </a:rPr>
              <a:t> minh </a:t>
            </a:r>
            <a:r>
              <a:rPr lang="en-US" sz="8000" b="1" dirty="0" err="1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106</Words>
  <Application>Microsoft Office PowerPoint</Application>
  <PresentationFormat>On-screen Show (4:3)</PresentationFormat>
  <Paragraphs>34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HƯỚNG DƯƠNG</vt:lpstr>
      <vt:lpstr>PowerPoint Presentation</vt:lpstr>
      <vt:lpstr>h</vt:lpstr>
      <vt:lpstr>h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Hi</cp:lastModifiedBy>
  <cp:revision>34</cp:revision>
  <dcterms:created xsi:type="dcterms:W3CDTF">2006-08-16T00:00:00Z</dcterms:created>
  <dcterms:modified xsi:type="dcterms:W3CDTF">2023-07-28T14:05:15Z</dcterms:modified>
</cp:coreProperties>
</file>