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8" r:id="rId5"/>
    <p:sldId id="257" r:id="rId6"/>
    <p:sldId id="260" r:id="rId7"/>
    <p:sldId id="261" r:id="rId8"/>
    <p:sldId id="262" r:id="rId9"/>
    <p:sldId id="263" r:id="rId10"/>
    <p:sldId id="265" r:id="rId11"/>
    <p:sldId id="272" r:id="rId12"/>
    <p:sldId id="273" r:id="rId13"/>
    <p:sldId id="274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3638"/>
      </p:ext>
    </p:extLst>
  </p:cSld>
  <p:clrMapOvr>
    <a:masterClrMapping/>
  </p:clrMapOvr>
  <p:transition spd="slow" advTm="1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46445"/>
      </p:ext>
    </p:extLst>
  </p:cSld>
  <p:clrMapOvr>
    <a:masterClrMapping/>
  </p:clrMapOvr>
  <p:transition spd="slow" advTm="1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60247"/>
      </p:ext>
    </p:extLst>
  </p:cSld>
  <p:clrMapOvr>
    <a:masterClrMapping/>
  </p:clrMapOvr>
  <p:transition spd="slow" advTm="11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E1FA4D-93E7-4641-8748-33D4A398FC10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DAB874-0A79-4C3F-A396-E1072490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1895"/>
      </p:ext>
    </p:extLst>
  </p:cSld>
  <p:clrMapOvr>
    <a:masterClrMapping/>
  </p:clrMapOvr>
  <p:transition spd="slow" advTm="11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AA2524-7873-4D65-B5C2-399072EF250D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D83FB3-0B3F-4F42-B85E-80C729ECC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385"/>
      </p:ext>
    </p:extLst>
  </p:cSld>
  <p:clrMapOvr>
    <a:masterClrMapping/>
  </p:clrMapOvr>
  <p:transition spd="slow" advTm="11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E29A1B-ADFC-42BE-BCE7-6D8A041E3703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643F4C-BF88-470D-B796-9875C877E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18157"/>
      </p:ext>
    </p:extLst>
  </p:cSld>
  <p:clrMapOvr>
    <a:masterClrMapping/>
  </p:clrMapOvr>
  <p:transition spd="slow" advTm="11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A986E3-201F-4BA2-966E-D7387FCF530C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54B1C4-D096-4FBD-B904-9840029AF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38275"/>
      </p:ext>
    </p:extLst>
  </p:cSld>
  <p:clrMapOvr>
    <a:masterClrMapping/>
  </p:clrMapOvr>
  <p:transition spd="slow" advTm="11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8C6E31-F1AF-40D8-8281-38946D2F56F9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8DC55D-EAF5-43CA-BF1B-C8276B84B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1766"/>
      </p:ext>
    </p:extLst>
  </p:cSld>
  <p:clrMapOvr>
    <a:masterClrMapping/>
  </p:clrMapOvr>
  <p:transition spd="slow" advTm="11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C8DFA1-5312-45CB-A209-9847CEBEE837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34C53C-9292-46A1-8BBD-E9CEA7B1A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60397"/>
      </p:ext>
    </p:extLst>
  </p:cSld>
  <p:clrMapOvr>
    <a:masterClrMapping/>
  </p:clrMapOvr>
  <p:transition spd="slow" advTm="11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254C69-78FE-4192-A3FD-0910EF3E00EE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8D82E0-238B-41A4-8029-DFE1240DE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0342"/>
      </p:ext>
    </p:extLst>
  </p:cSld>
  <p:clrMapOvr>
    <a:masterClrMapping/>
  </p:clrMapOvr>
  <p:transition spd="slow" advTm="11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8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F87E64-9097-402B-B70A-FE849B6AA6DE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E8C8DA-34F3-4CF6-9664-7D7C01C46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51745"/>
      </p:ext>
    </p:extLst>
  </p:cSld>
  <p:clrMapOvr>
    <a:masterClrMapping/>
  </p:clrMapOvr>
  <p:transition spd="slow" advTm="1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10294"/>
      </p:ext>
    </p:extLst>
  </p:cSld>
  <p:clrMapOvr>
    <a:masterClrMapping/>
  </p:clrMapOvr>
  <p:transition spd="slow" advTm="11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110F75-6899-4C7A-871C-A46979AD370A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C2313C-4165-4CAB-85A5-E4992E60E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5266"/>
      </p:ext>
    </p:extLst>
  </p:cSld>
  <p:clrMapOvr>
    <a:masterClrMapping/>
  </p:clrMapOvr>
  <p:transition spd="slow" advTm="11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A910E4-E452-42B8-9593-9148ABF379C4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35853D-554B-4FD6-A053-361543B93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1775"/>
      </p:ext>
    </p:extLst>
  </p:cSld>
  <p:clrMapOvr>
    <a:masterClrMapping/>
  </p:clrMapOvr>
  <p:transition spd="slow" advTm="11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FA5739-993A-4517-B11B-C3EE30EF2F24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99617D-03C7-4B31-9C44-395E017C0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4421"/>
      </p:ext>
    </p:extLst>
  </p:cSld>
  <p:clrMapOvr>
    <a:masterClrMapping/>
  </p:clrMapOvr>
  <p:transition spd="slow" advTm="11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488CB7-624A-49FA-B69F-8C65C9CAB051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E5DC66-F938-4029-9920-4DC3D08A6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20208"/>
      </p:ext>
    </p:extLst>
  </p:cSld>
  <p:clrMapOvr>
    <a:masterClrMapping/>
  </p:clrMapOvr>
  <p:transition spd="slow" advTm="11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E51B71-22D8-4446-9D82-E157B131DD72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B772BA-DAB3-4082-B54C-2F5F43710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51310"/>
      </p:ext>
    </p:extLst>
  </p:cSld>
  <p:clrMapOvr>
    <a:masterClrMapping/>
  </p:clrMapOvr>
  <p:transition spd="slow" advTm="11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57B2D6-A1F1-42FE-A08F-717CE6D5190F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42475B-7A4E-43AC-A841-E2471559A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35348"/>
      </p:ext>
    </p:extLst>
  </p:cSld>
  <p:clrMapOvr>
    <a:masterClrMapping/>
  </p:clrMapOvr>
  <p:transition spd="slow" advTm="11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4CACF1-4AD9-49A3-A4E5-6BDEA84619C3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A7588E-013A-4CC1-9D9A-1A2E1D901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49351"/>
      </p:ext>
    </p:extLst>
  </p:cSld>
  <p:clrMapOvr>
    <a:masterClrMapping/>
  </p:clrMapOvr>
  <p:transition spd="slow" advTm="11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1DFFF3-1951-448D-9A24-50B0FBC0DF0A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41E124-F194-4713-AF3A-5265B94F6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45853"/>
      </p:ext>
    </p:extLst>
  </p:cSld>
  <p:clrMapOvr>
    <a:masterClrMapping/>
  </p:clrMapOvr>
  <p:transition spd="slow" advTm="11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E41060-E706-408F-BFA8-F1710208A1FA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DB6A52-14C7-421F-A52E-DD6619C16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4546"/>
      </p:ext>
    </p:extLst>
  </p:cSld>
  <p:clrMapOvr>
    <a:masterClrMapping/>
  </p:clrMapOvr>
  <p:transition spd="slow" advTm="11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D679B7-A1D8-43D8-893B-7871AD194332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4BD13-C89B-4F54-A622-FEFA0DD0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63881"/>
      </p:ext>
    </p:extLst>
  </p:cSld>
  <p:clrMapOvr>
    <a:masterClrMapping/>
  </p:clrMapOvr>
  <p:transition spd="slow" advTm="1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4485"/>
      </p:ext>
    </p:extLst>
  </p:cSld>
  <p:clrMapOvr>
    <a:masterClrMapping/>
  </p:clrMapOvr>
  <p:transition spd="slow" advTm="11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7A1D25-4DBD-4650-ACD6-397BC08C8AA4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5FF74E-36EE-40BA-B0CA-A628641B1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53240"/>
      </p:ext>
    </p:extLst>
  </p:cSld>
  <p:clrMapOvr>
    <a:masterClrMapping/>
  </p:clrMapOvr>
  <p:transition spd="slow" advTm="11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3ABA0F-5CCB-4807-9247-38B1E506C586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EF5A8C-BFF8-492F-BA47-D95802E1E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81305"/>
      </p:ext>
    </p:extLst>
  </p:cSld>
  <p:clrMapOvr>
    <a:masterClrMapping/>
  </p:clrMapOvr>
  <p:transition spd="slow" advTm="11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72DC5D-B5D7-4E8C-9435-BD7A71F9AA66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97FB8E-45F1-4E27-9C66-35755CEB0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61882"/>
      </p:ext>
    </p:extLst>
  </p:cSld>
  <p:clrMapOvr>
    <a:masterClrMapping/>
  </p:clrMapOvr>
  <p:transition spd="slow" advTm="11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80C32E-D318-4E98-AED3-B6FDEB62F26B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1FF016-9D57-40F0-B68F-AD71292FC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39419"/>
      </p:ext>
    </p:extLst>
  </p:cSld>
  <p:clrMapOvr>
    <a:masterClrMapping/>
  </p:clrMapOvr>
  <p:transition spd="slow" advTm="11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2764"/>
      </p:ext>
    </p:extLst>
  </p:cSld>
  <p:clrMapOvr>
    <a:masterClrMapping/>
  </p:clrMapOvr>
  <p:transition spd="slow" advTm="11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49947"/>
      </p:ext>
    </p:extLst>
  </p:cSld>
  <p:clrMapOvr>
    <a:masterClrMapping/>
  </p:clrMapOvr>
  <p:transition spd="slow" advTm="11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16249"/>
      </p:ext>
    </p:extLst>
  </p:cSld>
  <p:clrMapOvr>
    <a:masterClrMapping/>
  </p:clrMapOvr>
  <p:transition spd="slow" advTm="11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12724"/>
      </p:ext>
    </p:extLst>
  </p:cSld>
  <p:clrMapOvr>
    <a:masterClrMapping/>
  </p:clrMapOvr>
  <p:transition spd="slow" advTm="11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49371"/>
      </p:ext>
    </p:extLst>
  </p:cSld>
  <p:clrMapOvr>
    <a:masterClrMapping/>
  </p:clrMapOvr>
  <p:transition spd="slow" advTm="11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15453"/>
      </p:ext>
    </p:extLst>
  </p:cSld>
  <p:clrMapOvr>
    <a:masterClrMapping/>
  </p:clrMapOvr>
  <p:transition spd="slow" advTm="1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75390"/>
      </p:ext>
    </p:extLst>
  </p:cSld>
  <p:clrMapOvr>
    <a:masterClrMapping/>
  </p:clrMapOvr>
  <p:transition spd="slow" advTm="11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91978"/>
      </p:ext>
    </p:extLst>
  </p:cSld>
  <p:clrMapOvr>
    <a:masterClrMapping/>
  </p:clrMapOvr>
  <p:transition spd="slow" advTm="11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84715"/>
      </p:ext>
    </p:extLst>
  </p:cSld>
  <p:clrMapOvr>
    <a:masterClrMapping/>
  </p:clrMapOvr>
  <p:transition spd="slow" advTm="11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42651"/>
      </p:ext>
    </p:extLst>
  </p:cSld>
  <p:clrMapOvr>
    <a:masterClrMapping/>
  </p:clrMapOvr>
  <p:transition spd="slow" advTm="11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93641"/>
      </p:ext>
    </p:extLst>
  </p:cSld>
  <p:clrMapOvr>
    <a:masterClrMapping/>
  </p:clrMapOvr>
  <p:transition spd="slow" advTm="11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6522"/>
      </p:ext>
    </p:extLst>
  </p:cSld>
  <p:clrMapOvr>
    <a:masterClrMapping/>
  </p:clrMapOvr>
  <p:transition spd="slow" advTm="1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2165"/>
      </p:ext>
    </p:extLst>
  </p:cSld>
  <p:clrMapOvr>
    <a:masterClrMapping/>
  </p:clrMapOvr>
  <p:transition spd="slow" advTm="1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29663"/>
      </p:ext>
    </p:extLst>
  </p:cSld>
  <p:clrMapOvr>
    <a:masterClrMapping/>
  </p:clrMapOvr>
  <p:transition spd="slow" advTm="1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85393"/>
      </p:ext>
    </p:extLst>
  </p:cSld>
  <p:clrMapOvr>
    <a:masterClrMapping/>
  </p:clrMapOvr>
  <p:transition spd="slow" advTm="1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06733"/>
      </p:ext>
    </p:extLst>
  </p:cSld>
  <p:clrMapOvr>
    <a:masterClrMapping/>
  </p:clrMapOvr>
  <p:transition spd="slow" advTm="1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4606"/>
      </p:ext>
    </p:extLst>
  </p:cSld>
  <p:clrMapOvr>
    <a:masterClrMapping/>
  </p:clrMapOvr>
  <p:transition spd="slow" advTm="1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C63A-BD99-48E7-B990-EE55D84D717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4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4A3ADF0-62D1-4EEF-98EE-199D31616DD5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A4F4113-8371-4C3D-88E3-F9287166B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7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1000"/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BED8230-C2F5-4D96-AE63-35851E041509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9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9EE6570-F1B8-4CC3-95E6-61E07B3FC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1000"/>
  <p:txStyles>
    <p:titleStyle>
      <a:lvl1pPr algn="ctr" defTabSz="457200" rtl="0" fontAlgn="base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8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11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733800" y="398463"/>
            <a:ext cx="495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400" y="2640013"/>
            <a:ext cx="7543800" cy="109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GIÁO DỤC NẾP SỐNG THANH LỊCH, VĂN MINH</a:t>
            </a:r>
          </a:p>
          <a:p>
            <a:pPr algn="ctr">
              <a:defRPr/>
            </a:pPr>
            <a:b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Lấy thức ăn vừa đủ, ăn từ tốn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38800" y="4191000"/>
            <a:ext cx="49876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BE376-B9B2-EDE8-1478-362DD7F9C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92" y="990196"/>
            <a:ext cx="1704415" cy="1704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915049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Bé hãy chọn hành vi chưa đúng khi ăn?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1109" y="1397251"/>
            <a:ext cx="3263774" cy="293935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62677" y="1406306"/>
            <a:ext cx="3143057" cy="293030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455" y="1406305"/>
            <a:ext cx="3544430" cy="293030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385" y="4680641"/>
            <a:ext cx="3395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A.Ăn hết suất, không để rơi vãi thức ăn ra bàn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44983" y="4598685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B.Ăn chậm, nhai kỹ, không phát ra tiếng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7581" y="4516729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C.Ăn thật nhanh, vừa ăn vừa nói chuyện</a:t>
            </a:r>
          </a:p>
        </p:txBody>
      </p:sp>
    </p:spTree>
    <p:extLst>
      <p:ext uri="{BB962C8B-B14F-4D97-AF65-F5344CB8AC3E}">
        <p14:creationId xmlns:p14="http://schemas.microsoft.com/office/powerpoint/2010/main" val="1472272741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5" grpId="0"/>
      <p:bldP spid="5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364568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bai hat moi ban 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764" y="1126401"/>
            <a:ext cx="8946271" cy="450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62572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147"/>
            <a:ext cx="12192000" cy="6947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85" y="365125"/>
            <a:ext cx="8219629" cy="59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36125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59" y="151601"/>
            <a:ext cx="8284052" cy="63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86383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06" y="728721"/>
            <a:ext cx="7008549" cy="519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36819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57" y="604283"/>
            <a:ext cx="8999908" cy="56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38865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WordArt 5" descr="031"/>
          <p:cNvSpPr>
            <a:spLocks noChangeArrowheads="1" noChangeShapeType="1" noTextEdit="1"/>
          </p:cNvSpPr>
          <p:nvPr/>
        </p:nvSpPr>
        <p:spPr bwMode="auto">
          <a:xfrm>
            <a:off x="2133600" y="152400"/>
            <a:ext cx="80200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" y="0"/>
            <a:ext cx="12183980" cy="68415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1981200"/>
            <a:ext cx="9248045" cy="29084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3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370656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Trong các hành vi sau đây, hành vi nào sau đây là đúng?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0698" y="2163778"/>
            <a:ext cx="3376944" cy="321397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407528" y="2163777"/>
            <a:ext cx="3376944" cy="321397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04358" y="2163776"/>
            <a:ext cx="3376944" cy="321397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94076" y="239011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0945640" y="251535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4537093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Những hành động nào cần làm khi ăn?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6829" y="2100404"/>
            <a:ext cx="54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Mời ông bà, bố mẹ trước khi ăn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6829" y="3864322"/>
            <a:ext cx="54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Không cần mời ông bà, bố mẹ trước khi ăn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58" y="1629625"/>
            <a:ext cx="3404103" cy="1936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506" y="3864322"/>
            <a:ext cx="3467477" cy="19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1020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0" grpId="1"/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5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4.4|4.8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200</Words>
  <Application>Microsoft Office PowerPoint</Application>
  <PresentationFormat>Widescreen</PresentationFormat>
  <Paragraphs>19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Hi</cp:lastModifiedBy>
  <cp:revision>14</cp:revision>
  <dcterms:created xsi:type="dcterms:W3CDTF">2022-10-20T13:44:39Z</dcterms:created>
  <dcterms:modified xsi:type="dcterms:W3CDTF">2023-07-21T02:54:27Z</dcterms:modified>
</cp:coreProperties>
</file>