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9"/>
  </p:notesMasterIdLst>
  <p:sldIdLst>
    <p:sldId id="258" r:id="rId4"/>
    <p:sldId id="268" r:id="rId5"/>
    <p:sldId id="269" r:id="rId6"/>
    <p:sldId id="257" r:id="rId7"/>
    <p:sldId id="259" r:id="rId8"/>
    <p:sldId id="263" r:id="rId9"/>
    <p:sldId id="260" r:id="rId10"/>
    <p:sldId id="264" r:id="rId11"/>
    <p:sldId id="262" r:id="rId12"/>
    <p:sldId id="265" r:id="rId13"/>
    <p:sldId id="261" r:id="rId14"/>
    <p:sldId id="266" r:id="rId15"/>
    <p:sldId id="270" r:id="rId16"/>
    <p:sldId id="271" r:id="rId17"/>
    <p:sldId id="26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0B5D60-FF1B-48FE-A611-FAE27D38B507}" type="datetimeFigureOut">
              <a:rPr lang="en-US" smtClean="0"/>
              <a:t>7/21/2023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0F2A56-18FA-4656-BE38-24EBD2A21485}" type="slidenum">
              <a:rPr lang="en-US" smtClean="0"/>
              <a:t>‹#›</a:t>
            </a:fld>
            <a:endParaRPr lang="en-US"/>
          </a:p>
        </p:txBody>
      </p:sp>
    </p:spTree>
    <p:extLst>
      <p:ext uri="{BB962C8B-B14F-4D97-AF65-F5344CB8AC3E}">
        <p14:creationId xmlns:p14="http://schemas.microsoft.com/office/powerpoint/2010/main" val="106885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D9F1BD-A932-41AA-B141-0F46CF6BC21D}" type="slidenum">
              <a:rPr lang="en-US">
                <a:solidFill>
                  <a:prstClr val="black"/>
                </a:solidFill>
              </a:rPr>
              <a:pPr eaLnBrk="1" hangingPunct="1"/>
              <a:t>1</a:t>
            </a:fld>
            <a:endParaRPr lang="en-US">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EDA919-00E1-4925-978C-552CA494FB48}"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34647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EDA919-00E1-4925-978C-552CA494FB48}"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251341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EDA919-00E1-4925-978C-552CA494FB48}"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1820764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ACD014-8593-4D3F-9DA1-67DF735469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922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D0207B-4AF2-44A3-9502-7F3FA49C37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164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940FBC-1B56-4B55-A154-0BF59BA5A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991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E9770-58C0-4CEA-AF21-B4CD929C4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330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947E9A-B926-4C78-BE50-20816A99E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554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91C115-A6CC-4AF7-A3A6-3184E6DAB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316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0649DE-F813-4F2E-8A52-4EB0DE3B7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559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A83670-2BAD-42A2-B21A-80F83B78EE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841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EDA919-00E1-4925-978C-552CA494FB48}"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4040686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5CAF26-2CDE-46F0-AE94-198695682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504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5FC5DA-BD78-4595-93A3-59BEE7E4FE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527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148C5F-A806-4DF5-B83A-D753F1714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122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1AF80A-A5B3-461C-8CE0-7C29980FC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432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fld id="{1BA070EE-1AAE-4551-A38E-D17619816F8C}" type="datetimeFigureOut">
              <a:rPr lang="en-US"/>
              <a:pPr>
                <a:defRPr/>
              </a:pPr>
              <a:t>7/21/2023</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60E62F6-B8E0-45DB-BFC7-18D56BF07CDE}" type="slidenum">
              <a:rPr lang="en-US"/>
              <a:pPr>
                <a:defRPr/>
              </a:pPr>
              <a:t>‹#›</a:t>
            </a:fld>
            <a:endParaRPr lang="en-US"/>
          </a:p>
        </p:txBody>
      </p:sp>
    </p:spTree>
    <p:extLst>
      <p:ext uri="{BB962C8B-B14F-4D97-AF65-F5344CB8AC3E}">
        <p14:creationId xmlns:p14="http://schemas.microsoft.com/office/powerpoint/2010/main" val="2414276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fld id="{965CDB72-37B9-4226-84EA-7333DD93AF31}" type="datetimeFigureOut">
              <a:rPr lang="en-US"/>
              <a:pPr>
                <a:defRPr/>
              </a:pPr>
              <a:t>7/21/2023</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8686E52-B017-4776-85B2-1D9C6849D978}" type="slidenum">
              <a:rPr lang="en-US"/>
              <a:pPr>
                <a:defRPr/>
              </a:pPr>
              <a:t>‹#›</a:t>
            </a:fld>
            <a:endParaRPr lang="en-US"/>
          </a:p>
        </p:txBody>
      </p:sp>
    </p:spTree>
    <p:extLst>
      <p:ext uri="{BB962C8B-B14F-4D97-AF65-F5344CB8AC3E}">
        <p14:creationId xmlns:p14="http://schemas.microsoft.com/office/powerpoint/2010/main" val="1568608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fld id="{B9BDA70E-8F7A-46F0-980B-6E42BCCC2FF2}" type="datetimeFigureOut">
              <a:rPr lang="en-US"/>
              <a:pPr>
                <a:defRPr/>
              </a:pPr>
              <a:t>7/21/2023</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5F0467C-F7F1-433A-B42E-3AD63738D1CF}" type="slidenum">
              <a:rPr lang="en-US"/>
              <a:pPr>
                <a:defRPr/>
              </a:pPr>
              <a:t>‹#›</a:t>
            </a:fld>
            <a:endParaRPr lang="en-US"/>
          </a:p>
        </p:txBody>
      </p:sp>
    </p:spTree>
    <p:extLst>
      <p:ext uri="{BB962C8B-B14F-4D97-AF65-F5344CB8AC3E}">
        <p14:creationId xmlns:p14="http://schemas.microsoft.com/office/powerpoint/2010/main" val="465012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fld id="{23709034-E32A-45E4-936E-F26736E9C5D9}" type="datetimeFigureOut">
              <a:rPr lang="en-US"/>
              <a:pPr>
                <a:defRPr/>
              </a:pPr>
              <a:t>7/21/2023</a:t>
            </a:fld>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C6A9310-3182-4B3B-A80F-E989790232E3}" type="slidenum">
              <a:rPr lang="en-US"/>
              <a:pPr>
                <a:defRPr/>
              </a:pPr>
              <a:t>‹#›</a:t>
            </a:fld>
            <a:endParaRPr lang="en-US"/>
          </a:p>
        </p:txBody>
      </p:sp>
    </p:spTree>
    <p:extLst>
      <p:ext uri="{BB962C8B-B14F-4D97-AF65-F5344CB8AC3E}">
        <p14:creationId xmlns:p14="http://schemas.microsoft.com/office/powerpoint/2010/main" val="8655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fld id="{87798049-E654-4751-B335-703C2B384B4D}" type="datetimeFigureOut">
              <a:rPr lang="en-US"/>
              <a:pPr>
                <a:defRPr/>
              </a:pPr>
              <a:t>7/21/2023</a:t>
            </a:fld>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6CFEB594-F237-4BEE-A3A9-A54ED36C5025}" type="slidenum">
              <a:rPr lang="en-US"/>
              <a:pPr>
                <a:defRPr/>
              </a:pPr>
              <a:t>‹#›</a:t>
            </a:fld>
            <a:endParaRPr lang="en-US"/>
          </a:p>
        </p:txBody>
      </p:sp>
    </p:spTree>
    <p:extLst>
      <p:ext uri="{BB962C8B-B14F-4D97-AF65-F5344CB8AC3E}">
        <p14:creationId xmlns:p14="http://schemas.microsoft.com/office/powerpoint/2010/main" val="371663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fld id="{375790EE-1A2A-4219-A41E-96500C90DBC0}" type="datetimeFigureOut">
              <a:rPr lang="en-US"/>
              <a:pPr>
                <a:defRPr/>
              </a:pPr>
              <a:t>7/21/2023</a:t>
            </a:fld>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7DC87DB-2BE4-4CD6-9D54-2F47DF62EA72}" type="slidenum">
              <a:rPr lang="en-US"/>
              <a:pPr>
                <a:defRPr/>
              </a:pPr>
              <a:t>‹#›</a:t>
            </a:fld>
            <a:endParaRPr lang="en-US"/>
          </a:p>
        </p:txBody>
      </p:sp>
    </p:spTree>
    <p:extLst>
      <p:ext uri="{BB962C8B-B14F-4D97-AF65-F5344CB8AC3E}">
        <p14:creationId xmlns:p14="http://schemas.microsoft.com/office/powerpoint/2010/main" val="3262979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DA919-00E1-4925-978C-552CA494FB48}"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59251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fld id="{E56D1A98-B055-4296-B4D7-399F41A0600A}" type="datetimeFigureOut">
              <a:rPr lang="en-US"/>
              <a:pPr>
                <a:defRPr/>
              </a:pPr>
              <a:t>7/21/2023</a:t>
            </a:fld>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C32C652C-86EC-434B-A8EE-55517BE9ECBC}" type="slidenum">
              <a:rPr lang="en-US"/>
              <a:pPr>
                <a:defRPr/>
              </a:pPr>
              <a:t>‹#›</a:t>
            </a:fld>
            <a:endParaRPr lang="en-US"/>
          </a:p>
        </p:txBody>
      </p:sp>
    </p:spTree>
    <p:extLst>
      <p:ext uri="{BB962C8B-B14F-4D97-AF65-F5344CB8AC3E}">
        <p14:creationId xmlns:p14="http://schemas.microsoft.com/office/powerpoint/2010/main" val="180291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fld id="{F9E80BF2-2B22-4B80-8F8F-B48E7D0B3ABE}" type="datetimeFigureOut">
              <a:rPr lang="en-US"/>
              <a:pPr>
                <a:defRPr/>
              </a:pPr>
              <a:t>7/21/2023</a:t>
            </a:fld>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3F4D668-417B-4607-A300-12878C770B66}" type="slidenum">
              <a:rPr lang="en-US"/>
              <a:pPr>
                <a:defRPr/>
              </a:pPr>
              <a:t>‹#›</a:t>
            </a:fld>
            <a:endParaRPr lang="en-US"/>
          </a:p>
        </p:txBody>
      </p:sp>
    </p:spTree>
    <p:extLst>
      <p:ext uri="{BB962C8B-B14F-4D97-AF65-F5344CB8AC3E}">
        <p14:creationId xmlns:p14="http://schemas.microsoft.com/office/powerpoint/2010/main" val="3498529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fld id="{C1BA0E1B-5219-49BD-A342-1B0CE91FF14A}" type="datetimeFigureOut">
              <a:rPr lang="en-US"/>
              <a:pPr>
                <a:defRPr/>
              </a:pPr>
              <a:t>7/21/2023</a:t>
            </a:fld>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9FB3072-9061-45AA-A2E6-D7325A8BBBDA}" type="slidenum">
              <a:rPr lang="en-US"/>
              <a:pPr>
                <a:defRPr/>
              </a:pPr>
              <a:t>‹#›</a:t>
            </a:fld>
            <a:endParaRPr lang="en-US"/>
          </a:p>
        </p:txBody>
      </p:sp>
    </p:spTree>
    <p:extLst>
      <p:ext uri="{BB962C8B-B14F-4D97-AF65-F5344CB8AC3E}">
        <p14:creationId xmlns:p14="http://schemas.microsoft.com/office/powerpoint/2010/main" val="2479860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fld id="{E10F9F81-8365-4D73-8180-EC4F7542EE83}" type="datetimeFigureOut">
              <a:rPr lang="en-US"/>
              <a:pPr>
                <a:defRPr/>
              </a:pPr>
              <a:t>7/21/2023</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105EF49-0F06-4494-8290-E99FD087C8AF}" type="slidenum">
              <a:rPr lang="en-US"/>
              <a:pPr>
                <a:defRPr/>
              </a:pPr>
              <a:t>‹#›</a:t>
            </a:fld>
            <a:endParaRPr lang="en-US"/>
          </a:p>
        </p:txBody>
      </p:sp>
    </p:spTree>
    <p:extLst>
      <p:ext uri="{BB962C8B-B14F-4D97-AF65-F5344CB8AC3E}">
        <p14:creationId xmlns:p14="http://schemas.microsoft.com/office/powerpoint/2010/main" val="1880806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fld id="{9692455C-9BAF-49EB-BB58-F4018552C907}" type="datetimeFigureOut">
              <a:rPr lang="en-US"/>
              <a:pPr>
                <a:defRPr/>
              </a:pPr>
              <a:t>7/21/2023</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B05BB90-F5A3-4DBD-AA76-A729E54458BE}" type="slidenum">
              <a:rPr lang="en-US"/>
              <a:pPr>
                <a:defRPr/>
              </a:pPr>
              <a:t>‹#›</a:t>
            </a:fld>
            <a:endParaRPr lang="en-US"/>
          </a:p>
        </p:txBody>
      </p:sp>
    </p:spTree>
    <p:extLst>
      <p:ext uri="{BB962C8B-B14F-4D97-AF65-F5344CB8AC3E}">
        <p14:creationId xmlns:p14="http://schemas.microsoft.com/office/powerpoint/2010/main" val="1583252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EDA919-00E1-4925-978C-552CA494FB48}"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1236039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EDA919-00E1-4925-978C-552CA494FB48}" type="datetimeFigureOut">
              <a:rPr lang="en-US" smtClean="0"/>
              <a:t>7/21/2023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176307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EDA919-00E1-4925-978C-552CA494FB48}" type="datetimeFigureOut">
              <a:rPr lang="en-US" smtClean="0"/>
              <a:t>7/21/2023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292339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DA919-00E1-4925-978C-552CA494FB48}" type="datetimeFigureOut">
              <a:rPr lang="en-US" smtClean="0"/>
              <a:t>7/21/2023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2693632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EDA919-00E1-4925-978C-552CA494FB48}"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2809034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EDA919-00E1-4925-978C-552CA494FB48}"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1971442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DA919-00E1-4925-978C-552CA494FB48}" type="datetimeFigureOut">
              <a:rPr lang="en-US" smtClean="0"/>
              <a:t>7/21/2023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A1DC4-41AA-46D8-805A-02DEDFA1B270}" type="slidenum">
              <a:rPr lang="en-US" smtClean="0"/>
              <a:t>‹#›</a:t>
            </a:fld>
            <a:endParaRPr lang="en-US"/>
          </a:p>
        </p:txBody>
      </p:sp>
    </p:spTree>
    <p:extLst>
      <p:ext uri="{BB962C8B-B14F-4D97-AF65-F5344CB8AC3E}">
        <p14:creationId xmlns:p14="http://schemas.microsoft.com/office/powerpoint/2010/main" val="2365853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54E90B5-AB52-4CAB-BE0D-4EB743C9E8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253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fld id="{204226B0-0987-4ECC-A9FE-E2E23C15FD3F}" type="datetimeFigureOut">
              <a:rPr lang="en-US"/>
              <a:pPr fontAlgn="base">
                <a:spcBef>
                  <a:spcPct val="0"/>
                </a:spcBef>
                <a:spcAft>
                  <a:spcPct val="0"/>
                </a:spcAft>
                <a:defRPr/>
              </a:pPr>
              <a:t>7/21/2023</a:t>
            </a:fld>
            <a:endParaRPr lang="en-US"/>
          </a:p>
        </p:txBody>
      </p:sp>
      <p:sp>
        <p:nvSpPr>
          <p:cNvPr id="177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77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B1A9D840-1ADC-45C9-BB2B-D5EED1D435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8098627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png"/><Relationship Id="rId18" Type="http://schemas.openxmlformats.org/officeDocument/2006/relationships/image" Target="../media/image36.gif"/><Relationship Id="rId3" Type="http://schemas.openxmlformats.org/officeDocument/2006/relationships/slideLayout" Target="../slideLayouts/slideLayout30.xml"/><Relationship Id="rId21" Type="http://schemas.openxmlformats.org/officeDocument/2006/relationships/image" Target="../media/image39.png"/><Relationship Id="rId7" Type="http://schemas.openxmlformats.org/officeDocument/2006/relationships/image" Target="../media/image25.gif"/><Relationship Id="rId12" Type="http://schemas.openxmlformats.org/officeDocument/2006/relationships/image" Target="../media/image30.png"/><Relationship Id="rId17" Type="http://schemas.openxmlformats.org/officeDocument/2006/relationships/image" Target="../media/image35.gif"/><Relationship Id="rId2" Type="http://schemas.openxmlformats.org/officeDocument/2006/relationships/audio" Target="file:///C:\Users\Administrator\Music\Di-Da-Di-Du-Be-Thanh-Ngan.mp3" TargetMode="External"/><Relationship Id="rId16" Type="http://schemas.openxmlformats.org/officeDocument/2006/relationships/image" Target="../media/image34.gif"/><Relationship Id="rId20" Type="http://schemas.openxmlformats.org/officeDocument/2006/relationships/image" Target="../media/image38.png"/><Relationship Id="rId1" Type="http://schemas.openxmlformats.org/officeDocument/2006/relationships/audio" Target="file:///C:\Users\Administrator\Desktop\LonLenEmSeLamGi-Dangcapnhat_teb6.mp3" TargetMode="External"/><Relationship Id="rId6" Type="http://schemas.openxmlformats.org/officeDocument/2006/relationships/image" Target="../media/image24.gif"/><Relationship Id="rId11" Type="http://schemas.openxmlformats.org/officeDocument/2006/relationships/image" Target="../media/image29.png"/><Relationship Id="rId5" Type="http://schemas.openxmlformats.org/officeDocument/2006/relationships/image" Target="../media/image23.gif"/><Relationship Id="rId15" Type="http://schemas.openxmlformats.org/officeDocument/2006/relationships/image" Target="../media/image33.gif"/><Relationship Id="rId10" Type="http://schemas.openxmlformats.org/officeDocument/2006/relationships/image" Target="../media/image28.wmf"/><Relationship Id="rId19" Type="http://schemas.openxmlformats.org/officeDocument/2006/relationships/image" Target="../media/image37.gif"/><Relationship Id="rId4" Type="http://schemas.openxmlformats.org/officeDocument/2006/relationships/audio" Target="../media/audio1.wav"/><Relationship Id="rId9" Type="http://schemas.openxmlformats.org/officeDocument/2006/relationships/image" Target="../media/image27.wmf"/><Relationship Id="rId14" Type="http://schemas.openxmlformats.org/officeDocument/2006/relationships/image" Target="../media/image32.wm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7.gif"/><Relationship Id="rId2" Type="http://schemas.microsoft.com/office/2007/relationships/media" Target="../media/media1.mp3"/><Relationship Id="rId1" Type="http://schemas.openxmlformats.org/officeDocument/2006/relationships/audio" Target="file:///C:\Users\Administrator\Downloads\Dieu-ky-la-quanh-ta-Top-thieu-nhi.mp3" TargetMode="Externa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3078" name="Picture 18" descr="738531sy1mmj79b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8572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9" name="Text Box 25"/>
          <p:cNvSpPr txBox="1">
            <a:spLocks noChangeArrowheads="1"/>
          </p:cNvSpPr>
          <p:nvPr/>
        </p:nvSpPr>
        <p:spPr bwMode="auto">
          <a:xfrm>
            <a:off x="457200" y="914400"/>
            <a:ext cx="784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solidFill>
                  <a:srgbClr val="0000FF"/>
                </a:solidFill>
                <a:latin typeface="Times New Roman" pitchFamily="18" charset="0"/>
                <a:cs typeface="Arial" charset="0"/>
              </a:rPr>
              <a:t>        </a:t>
            </a:r>
            <a:endParaRPr lang="en-US" b="1">
              <a:solidFill>
                <a:srgbClr val="0000FF"/>
              </a:solidFill>
              <a:latin typeface="Times New Roman" pitchFamily="18" charset="0"/>
              <a:cs typeface="Arial" charset="0"/>
            </a:endParaRPr>
          </a:p>
        </p:txBody>
      </p:sp>
      <p:sp>
        <p:nvSpPr>
          <p:cNvPr id="31771" name="WordArt 27"/>
          <p:cNvSpPr>
            <a:spLocks noChangeArrowheads="1" noChangeShapeType="1" noTextEdit="1"/>
          </p:cNvSpPr>
          <p:nvPr/>
        </p:nvSpPr>
        <p:spPr bwMode="auto">
          <a:xfrm>
            <a:off x="2504604" y="1918982"/>
            <a:ext cx="4724400" cy="1066800"/>
          </a:xfrm>
          <a:prstGeom prst="rect">
            <a:avLst/>
          </a:prstGeom>
        </p:spPr>
        <p:txBody>
          <a:bodyPr wrap="none" fromWordArt="1">
            <a:prstTxWarp prst="textWave2">
              <a:avLst>
                <a:gd name="adj1" fmla="val 13005"/>
                <a:gd name="adj2" fmla="val 0"/>
              </a:avLst>
            </a:prstTxWarp>
          </a:bodyPr>
          <a:lstStyle/>
          <a:p>
            <a:pPr algn="ctr" fontAlgn="base">
              <a:spcBef>
                <a:spcPct val="0"/>
              </a:spcBef>
              <a:spcAft>
                <a:spcPct val="0"/>
              </a:spcAft>
            </a:pP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Phát</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triển</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nhận</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thức</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sp>
        <p:nvSpPr>
          <p:cNvPr id="31772" name="Text Box 28"/>
          <p:cNvSpPr txBox="1">
            <a:spLocks noChangeArrowheads="1"/>
          </p:cNvSpPr>
          <p:nvPr/>
        </p:nvSpPr>
        <p:spPr bwMode="auto">
          <a:xfrm>
            <a:off x="1258719" y="2985782"/>
            <a:ext cx="7315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CanDown">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3200" b="1" dirty="0" err="1">
                <a:ln>
                  <a:solidFill>
                    <a:srgbClr val="FF0000"/>
                  </a:solidFill>
                </a:ln>
                <a:solidFill>
                  <a:srgbClr val="7030A0"/>
                </a:solidFill>
                <a:cs typeface="Arial" charset="0"/>
              </a:rPr>
              <a:t>Làm</a:t>
            </a:r>
            <a:r>
              <a:rPr lang="en-US" sz="3200" b="1" dirty="0">
                <a:ln>
                  <a:solidFill>
                    <a:srgbClr val="FF0000"/>
                  </a:solidFill>
                </a:ln>
                <a:solidFill>
                  <a:srgbClr val="7030A0"/>
                </a:solidFill>
                <a:cs typeface="Arial" charset="0"/>
              </a:rPr>
              <a:t> </a:t>
            </a:r>
            <a:r>
              <a:rPr lang="en-US" sz="3200" b="1" dirty="0" err="1">
                <a:ln>
                  <a:solidFill>
                    <a:srgbClr val="FF0000"/>
                  </a:solidFill>
                </a:ln>
                <a:solidFill>
                  <a:srgbClr val="7030A0"/>
                </a:solidFill>
                <a:cs typeface="Arial" charset="0"/>
              </a:rPr>
              <a:t>thí</a:t>
            </a:r>
            <a:r>
              <a:rPr lang="en-US" sz="3200" b="1" dirty="0">
                <a:ln>
                  <a:solidFill>
                    <a:srgbClr val="FF0000"/>
                  </a:solidFill>
                </a:ln>
                <a:solidFill>
                  <a:srgbClr val="7030A0"/>
                </a:solidFill>
                <a:cs typeface="Arial" charset="0"/>
              </a:rPr>
              <a:t> </a:t>
            </a:r>
            <a:r>
              <a:rPr lang="en-US" sz="3200" b="1" dirty="0" err="1">
                <a:ln>
                  <a:solidFill>
                    <a:srgbClr val="FF0000"/>
                  </a:solidFill>
                </a:ln>
                <a:solidFill>
                  <a:srgbClr val="7030A0"/>
                </a:solidFill>
                <a:cs typeface="Arial" charset="0"/>
              </a:rPr>
              <a:t>nghiệm</a:t>
            </a:r>
            <a:endParaRPr lang="en-US" sz="3200" b="1" dirty="0">
              <a:ln>
                <a:solidFill>
                  <a:srgbClr val="FF0000"/>
                </a:solidFill>
              </a:ln>
              <a:solidFill>
                <a:srgbClr val="7030A0"/>
              </a:solidFill>
              <a:cs typeface="Arial" charset="0"/>
            </a:endParaRPr>
          </a:p>
          <a:p>
            <a:pPr algn="ctr" eaLnBrk="1" fontAlgn="base" hangingPunct="1">
              <a:spcBef>
                <a:spcPct val="50000"/>
              </a:spcBef>
              <a:spcAft>
                <a:spcPct val="0"/>
              </a:spcAft>
            </a:pPr>
            <a:r>
              <a:rPr lang="en-US" sz="3200" b="1" dirty="0" err="1">
                <a:solidFill>
                  <a:srgbClr val="FF0066"/>
                </a:solidFill>
                <a:cs typeface="Arial" charset="0"/>
              </a:rPr>
              <a:t>Cái</a:t>
            </a:r>
            <a:r>
              <a:rPr lang="en-US" sz="3200" b="1" dirty="0">
                <a:solidFill>
                  <a:srgbClr val="FF0066"/>
                </a:solidFill>
                <a:cs typeface="Arial" charset="0"/>
              </a:rPr>
              <a:t> </a:t>
            </a:r>
            <a:r>
              <a:rPr lang="en-US" sz="3200" b="1" dirty="0" err="1">
                <a:solidFill>
                  <a:srgbClr val="FF0066"/>
                </a:solidFill>
                <a:cs typeface="Arial" charset="0"/>
              </a:rPr>
              <a:t>gì</a:t>
            </a:r>
            <a:r>
              <a:rPr lang="en-US" sz="3200" b="1" dirty="0">
                <a:solidFill>
                  <a:srgbClr val="FF0066"/>
                </a:solidFill>
                <a:cs typeface="Arial" charset="0"/>
              </a:rPr>
              <a:t> </a:t>
            </a:r>
            <a:r>
              <a:rPr lang="en-US" sz="3200" b="1" dirty="0" err="1">
                <a:solidFill>
                  <a:srgbClr val="FF0066"/>
                </a:solidFill>
                <a:cs typeface="Arial" charset="0"/>
              </a:rPr>
              <a:t>sẽ</a:t>
            </a:r>
            <a:r>
              <a:rPr lang="en-US" sz="3200" b="1" dirty="0">
                <a:solidFill>
                  <a:srgbClr val="FF0066"/>
                </a:solidFill>
                <a:cs typeface="Arial" charset="0"/>
              </a:rPr>
              <a:t> tan </a:t>
            </a:r>
            <a:r>
              <a:rPr lang="en-US" sz="3200" b="1" dirty="0" err="1">
                <a:solidFill>
                  <a:srgbClr val="FF0066"/>
                </a:solidFill>
                <a:cs typeface="Arial" charset="0"/>
              </a:rPr>
              <a:t>trong</a:t>
            </a:r>
            <a:r>
              <a:rPr lang="en-US" sz="3200" b="1" dirty="0">
                <a:solidFill>
                  <a:srgbClr val="FF0066"/>
                </a:solidFill>
                <a:cs typeface="Arial" charset="0"/>
              </a:rPr>
              <a:t> </a:t>
            </a:r>
            <a:r>
              <a:rPr lang="en-US" sz="3200" b="1" dirty="0" err="1">
                <a:solidFill>
                  <a:srgbClr val="FF0066"/>
                </a:solidFill>
                <a:cs typeface="Arial" charset="0"/>
              </a:rPr>
              <a:t>nước</a:t>
            </a:r>
            <a:r>
              <a:rPr lang="en-US" sz="3200" b="1" dirty="0">
                <a:solidFill>
                  <a:srgbClr val="FF0066"/>
                </a:solidFill>
                <a:cs typeface="Arial" charset="0"/>
              </a:rPr>
              <a:t> </a:t>
            </a:r>
          </a:p>
          <a:p>
            <a:pPr algn="ctr" eaLnBrk="1" fontAlgn="base" hangingPunct="1">
              <a:spcBef>
                <a:spcPct val="50000"/>
              </a:spcBef>
              <a:spcAft>
                <a:spcPct val="0"/>
              </a:spcAft>
            </a:pPr>
            <a:r>
              <a:rPr lang="en-US" sz="3200" b="1" dirty="0">
                <a:solidFill>
                  <a:srgbClr val="FF0066"/>
                </a:solidFill>
                <a:cs typeface="Arial" charset="0"/>
              </a:rPr>
              <a:t>                 </a:t>
            </a:r>
          </a:p>
        </p:txBody>
      </p:sp>
      <p:sp>
        <p:nvSpPr>
          <p:cNvPr id="31773" name="Text Box 29"/>
          <p:cNvSpPr txBox="1">
            <a:spLocks noChangeArrowheads="1"/>
          </p:cNvSpPr>
          <p:nvPr/>
        </p:nvSpPr>
        <p:spPr bwMode="auto">
          <a:xfrm>
            <a:off x="1981200" y="5029200"/>
            <a:ext cx="5486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endParaRPr lang="en-US" sz="2000" b="1">
              <a:solidFill>
                <a:srgbClr val="9900CC"/>
              </a:solidFill>
              <a:latin typeface="Times New Roman" pitchFamily="18" charset="0"/>
              <a:cs typeface="Times New Roman" pitchFamily="18" charset="0"/>
            </a:endParaRPr>
          </a:p>
          <a:p>
            <a:pPr algn="ctr" eaLnBrk="1" fontAlgn="base" hangingPunct="1">
              <a:spcBef>
                <a:spcPct val="50000"/>
              </a:spcBef>
              <a:spcAft>
                <a:spcPct val="0"/>
              </a:spcAft>
            </a:pPr>
            <a:endParaRPr lang="en-US" sz="2000" b="1">
              <a:solidFill>
                <a:srgbClr val="9900CC"/>
              </a:solidFill>
              <a:cs typeface="Arial" charset="0"/>
            </a:endParaRPr>
          </a:p>
        </p:txBody>
      </p:sp>
      <p:sp>
        <p:nvSpPr>
          <p:cNvPr id="31780" name="Text Box 36"/>
          <p:cNvSpPr txBox="1">
            <a:spLocks noChangeArrowheads="1"/>
          </p:cNvSpPr>
          <p:nvPr/>
        </p:nvSpPr>
        <p:spPr bwMode="auto">
          <a:xfrm>
            <a:off x="1888783" y="4302091"/>
            <a:ext cx="534387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dirty="0" err="1">
                <a:solidFill>
                  <a:srgbClr val="002060"/>
                </a:solidFill>
                <a:latin typeface="Times New Roman" pitchFamily="18" charset="0"/>
                <a:cs typeface="Times New Roman" pitchFamily="18" charset="0"/>
              </a:rPr>
              <a:t>Lứa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tuổi</a:t>
            </a:r>
            <a:r>
              <a:rPr lang="en-US" sz="2400" dirty="0">
                <a:solidFill>
                  <a:srgbClr val="002060"/>
                </a:solidFill>
                <a:latin typeface="Times New Roman" pitchFamily="18" charset="0"/>
                <a:cs typeface="Times New Roman" pitchFamily="18" charset="0"/>
              </a:rPr>
              <a:t> : 5-6 </a:t>
            </a:r>
            <a:r>
              <a:rPr lang="en-US" sz="2400" dirty="0" err="1">
                <a:solidFill>
                  <a:srgbClr val="002060"/>
                </a:solidFill>
                <a:latin typeface="Times New Roman" pitchFamily="18" charset="0"/>
                <a:cs typeface="Times New Roman" pitchFamily="18" charset="0"/>
              </a:rPr>
              <a:t>tuổi</a:t>
            </a:r>
            <a:endParaRPr lang="en-US" sz="2400" dirty="0">
              <a:solidFill>
                <a:srgbClr val="002060"/>
              </a:solidFill>
              <a:latin typeface="Times New Roman" pitchFamily="18" charset="0"/>
              <a:cs typeface="Times New Roman" pitchFamily="18" charset="0"/>
            </a:endParaRPr>
          </a:p>
          <a:p>
            <a:pPr algn="ctr" eaLnBrk="1" fontAlgn="base" hangingPunct="1">
              <a:spcBef>
                <a:spcPct val="0"/>
              </a:spcBef>
              <a:spcAft>
                <a:spcPct val="0"/>
              </a:spcAft>
            </a:pPr>
            <a:r>
              <a:rPr lang="en-US" sz="2400" dirty="0" err="1">
                <a:solidFill>
                  <a:srgbClr val="002060"/>
                </a:solidFill>
                <a:latin typeface="Times New Roman" pitchFamily="18" charset="0"/>
                <a:cs typeface="Times New Roman" pitchFamily="18" charset="0"/>
              </a:rPr>
              <a:t>Giáo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Nguyễn</a:t>
            </a:r>
            <a:r>
              <a:rPr lang="en-US" sz="2400" dirty="0">
                <a:solidFill>
                  <a:srgbClr val="002060"/>
                </a:solidFill>
                <a:latin typeface="Times New Roman" pitchFamily="18" charset="0"/>
                <a:cs typeface="Times New Roman" pitchFamily="18" charset="0"/>
              </a:rPr>
              <a:t> Khánh </a:t>
            </a:r>
            <a:r>
              <a:rPr lang="en-US" sz="2400" dirty="0" err="1">
                <a:solidFill>
                  <a:srgbClr val="002060"/>
                </a:solidFill>
                <a:latin typeface="Times New Roman" pitchFamily="18" charset="0"/>
                <a:cs typeface="Times New Roman" pitchFamily="18" charset="0"/>
              </a:rPr>
              <a:t>Hòa</a:t>
            </a:r>
            <a:endParaRPr lang="en-US" sz="2400" dirty="0">
              <a:solidFill>
                <a:srgbClr val="002060"/>
              </a:solidFill>
              <a:latin typeface="Times New Roman" pitchFamily="18" charset="0"/>
              <a:cs typeface="Times New Roman" pitchFamily="18" charset="0"/>
            </a:endParaRPr>
          </a:p>
          <a:p>
            <a:pPr algn="ctr" eaLnBrk="1" fontAlgn="base" hangingPunct="1">
              <a:spcBef>
                <a:spcPct val="0"/>
              </a:spcBef>
              <a:spcAft>
                <a:spcPct val="0"/>
              </a:spcAft>
            </a:pPr>
            <a:endParaRPr lang="en-US" sz="2400" dirty="0">
              <a:solidFill>
                <a:srgbClr val="002060"/>
              </a:solidFill>
              <a:latin typeface="Times New Roman" pitchFamily="18" charset="0"/>
              <a:cs typeface="Times New Roman" pitchFamily="18" charset="0"/>
            </a:endParaRPr>
          </a:p>
          <a:p>
            <a:pPr algn="ctr" eaLnBrk="1" fontAlgn="base" hangingPunct="1">
              <a:spcBef>
                <a:spcPct val="0"/>
              </a:spcBef>
              <a:spcAft>
                <a:spcPct val="0"/>
              </a:spcAft>
            </a:pPr>
            <a:endParaRPr lang="en-US" sz="2400" dirty="0">
              <a:solidFill>
                <a:srgbClr val="002060"/>
              </a:solidFill>
              <a:latin typeface="Times New Roman" pitchFamily="18" charset="0"/>
              <a:cs typeface="Times New Roman" pitchFamily="18" charset="0"/>
            </a:endParaRPr>
          </a:p>
          <a:p>
            <a:pPr algn="ctr" eaLnBrk="1" fontAlgn="base" hangingPunct="1">
              <a:spcBef>
                <a:spcPct val="0"/>
              </a:spcBef>
              <a:spcAft>
                <a:spcPct val="0"/>
              </a:spcAft>
            </a:pPr>
            <a:endParaRPr lang="en-US" sz="2400" dirty="0">
              <a:solidFill>
                <a:srgbClr val="002060"/>
              </a:solidFill>
              <a:latin typeface="Times New Roman" pitchFamily="18" charset="0"/>
              <a:cs typeface="Times New Roman" pitchFamily="18" charset="0"/>
            </a:endParaRPr>
          </a:p>
          <a:p>
            <a:pPr algn="ctr" eaLnBrk="1" fontAlgn="base" hangingPunct="1">
              <a:spcBef>
                <a:spcPct val="0"/>
              </a:spcBef>
              <a:spcAft>
                <a:spcPct val="0"/>
              </a:spcAft>
            </a:pPr>
            <a:r>
              <a:rPr lang="en-US" sz="2400" dirty="0" err="1">
                <a:solidFill>
                  <a:srgbClr val="002060"/>
                </a:solidFill>
                <a:latin typeface="Times New Roman" pitchFamily="18" charset="0"/>
                <a:cs typeface="Times New Roman" pitchFamily="18" charset="0"/>
              </a:rPr>
              <a:t>Năm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 2022-2023</a:t>
            </a:r>
          </a:p>
        </p:txBody>
      </p:sp>
      <p:pic>
        <p:nvPicPr>
          <p:cNvPr id="3085" name="Picture 18" descr="738531sy1mmj79b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752600"/>
            <a:ext cx="8572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23728" y="791716"/>
            <a:ext cx="5585183" cy="830997"/>
          </a:xfrm>
          <a:prstGeom prst="rect">
            <a:avLst/>
          </a:prstGeom>
          <a:noFill/>
        </p:spPr>
        <p:txBody>
          <a:bodyPr spcFirstLastPara="1" wrap="none">
            <a:prstTxWarp prst="textArchUp">
              <a:avLst/>
            </a:prstTxWarp>
            <a:spAutoFit/>
          </a:bodyPr>
          <a:lstStyle/>
          <a:p>
            <a:pPr algn="ctr"/>
            <a:r>
              <a:rPr lang="en-US" sz="2400" b="1" dirty="0">
                <a:solidFill>
                  <a:srgbClr val="002060"/>
                </a:solidFill>
                <a:latin typeface="Times New Roman" pitchFamily="18" charset="0"/>
                <a:cs typeface="Times New Roman" pitchFamily="18" charset="0"/>
              </a:rPr>
              <a:t>PHÒNG GIÁO DỤC VÀ ĐÀO TẠO QUẬN LONG BIÊN</a:t>
            </a:r>
          </a:p>
          <a:p>
            <a:pPr algn="ctr"/>
            <a:r>
              <a:rPr lang="en-US" sz="2400" b="1" dirty="0">
                <a:solidFill>
                  <a:srgbClr val="002060"/>
                </a:solidFill>
                <a:latin typeface="Times New Roman" pitchFamily="18" charset="0"/>
                <a:cs typeface="Times New Roman" pitchFamily="18" charset="0"/>
              </a:rPr>
              <a:t>TRƯỜNG MẦM NON HOA HƯỚNG DƯƠNG</a:t>
            </a:r>
          </a:p>
          <a:p>
            <a:pPr algn="ctr" fontAlgn="base">
              <a:spcBef>
                <a:spcPct val="0"/>
              </a:spcBef>
              <a:spcAft>
                <a:spcPct val="0"/>
              </a:spcAft>
              <a:defRPr/>
            </a:pPr>
            <a:endParaRPr lang="en-US" sz="2400" b="1" dirty="0">
              <a:solidFill>
                <a:srgbClr val="FF0000"/>
              </a:solidFill>
            </a:endParaRPr>
          </a:p>
        </p:txBody>
      </p:sp>
      <p:pic>
        <p:nvPicPr>
          <p:cNvPr id="6" name="Picture 5">
            <a:extLst>
              <a:ext uri="{FF2B5EF4-FFF2-40B4-BE49-F238E27FC236}">
                <a16:creationId xmlns:a16="http://schemas.microsoft.com/office/drawing/2014/main" id="{A4560F45-E4F3-F337-83FA-2EDAD0D4D6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1738" y="625186"/>
            <a:ext cx="1589162" cy="1589162"/>
          </a:xfrm>
          <a:prstGeom prst="rect">
            <a:avLst/>
          </a:prstGeom>
        </p:spPr>
      </p:pic>
    </p:spTree>
    <p:extLst>
      <p:ext uri="{BB962C8B-B14F-4D97-AF65-F5344CB8AC3E}">
        <p14:creationId xmlns:p14="http://schemas.microsoft.com/office/powerpoint/2010/main" val="511099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31771"/>
                                        </p:tgtEl>
                                        <p:attrNameLst>
                                          <p:attrName>style.visibility</p:attrName>
                                        </p:attrNameLst>
                                      </p:cBhvr>
                                      <p:to>
                                        <p:strVal val="visible"/>
                                      </p:to>
                                    </p:set>
                                    <p:anim calcmode="lin" valueType="num">
                                      <p:cBhvr>
                                        <p:cTn id="10" dur="1000" fill="hold"/>
                                        <p:tgtEl>
                                          <p:spTgt spid="31771"/>
                                        </p:tgtEl>
                                        <p:attrNameLst>
                                          <p:attrName>ppt_w</p:attrName>
                                        </p:attrNameLst>
                                      </p:cBhvr>
                                      <p:tavLst>
                                        <p:tav tm="0">
                                          <p:val>
                                            <p:strVal val="#ppt_w*0.70"/>
                                          </p:val>
                                        </p:tav>
                                        <p:tav tm="100000">
                                          <p:val>
                                            <p:strVal val="#ppt_w"/>
                                          </p:val>
                                        </p:tav>
                                      </p:tavLst>
                                    </p:anim>
                                    <p:anim calcmode="lin" valueType="num">
                                      <p:cBhvr>
                                        <p:cTn id="11" dur="1000" fill="hold"/>
                                        <p:tgtEl>
                                          <p:spTgt spid="31771"/>
                                        </p:tgtEl>
                                        <p:attrNameLst>
                                          <p:attrName>ppt_h</p:attrName>
                                        </p:attrNameLst>
                                      </p:cBhvr>
                                      <p:tavLst>
                                        <p:tav tm="0">
                                          <p:val>
                                            <p:strVal val="#ppt_h"/>
                                          </p:val>
                                        </p:tav>
                                        <p:tav tm="100000">
                                          <p:val>
                                            <p:strVal val="#ppt_h"/>
                                          </p:val>
                                        </p:tav>
                                      </p:tavLst>
                                    </p:anim>
                                    <p:animEffect transition="in" filter="fade">
                                      <p:cBhvr>
                                        <p:cTn id="12" dur="1000"/>
                                        <p:tgtEl>
                                          <p:spTgt spid="31771"/>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1772"/>
                                        </p:tgtEl>
                                        <p:attrNameLst>
                                          <p:attrName>style.visibility</p:attrName>
                                        </p:attrNameLst>
                                      </p:cBhvr>
                                      <p:to>
                                        <p:strVal val="visible"/>
                                      </p:to>
                                    </p:set>
                                    <p:animEffect transition="in" filter="diamond(in)">
                                      <p:cBhvr>
                                        <p:cTn id="15" dur="2000"/>
                                        <p:tgtEl>
                                          <p:spTgt spid="31772"/>
                                        </p:tgtEl>
                                      </p:cBhvr>
                                    </p:animEffect>
                                  </p:childTnLst>
                                </p:cTn>
                              </p:par>
                            </p:childTnLst>
                          </p:cTn>
                        </p:par>
                        <p:par>
                          <p:cTn id="16" fill="hold" nodeType="afterGroup">
                            <p:stCondLst>
                              <p:cond delay="2000"/>
                            </p:stCondLst>
                            <p:childTnLst>
                              <p:par>
                                <p:cTn id="17" presetID="2" presetClass="entr" presetSubtype="4" fill="hold" nodeType="afterEffect">
                                  <p:stCondLst>
                                    <p:cond delay="0"/>
                                  </p:stCondLst>
                                  <p:childTnLst>
                                    <p:set>
                                      <p:cBhvr>
                                        <p:cTn id="18" dur="1" fill="hold">
                                          <p:stCondLst>
                                            <p:cond delay="0"/>
                                          </p:stCondLst>
                                        </p:cTn>
                                        <p:tgtEl>
                                          <p:spTgt spid="31780">
                                            <p:txEl>
                                              <p:pRg st="0" end="0"/>
                                            </p:txEl>
                                          </p:spTgt>
                                        </p:tgtEl>
                                        <p:attrNameLst>
                                          <p:attrName>style.visibility</p:attrName>
                                        </p:attrNameLst>
                                      </p:cBhvr>
                                      <p:to>
                                        <p:strVal val="visible"/>
                                      </p:to>
                                    </p:set>
                                    <p:anim calcmode="lin" valueType="num">
                                      <p:cBhvr additive="base">
                                        <p:cTn id="19" dur="1000" fill="hold"/>
                                        <p:tgtEl>
                                          <p:spTgt spid="31780">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1780">
                                            <p:txEl>
                                              <p:pRg st="0" end="0"/>
                                            </p:txEl>
                                          </p:spTgt>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3000"/>
                            </p:stCondLst>
                            <p:childTnLst>
                              <p:par>
                                <p:cTn id="22" presetID="2" presetClass="entr" presetSubtype="4" fill="hold" nodeType="afterEffect">
                                  <p:stCondLst>
                                    <p:cond delay="0"/>
                                  </p:stCondLst>
                                  <p:childTnLst>
                                    <p:set>
                                      <p:cBhvr>
                                        <p:cTn id="23" dur="1" fill="hold">
                                          <p:stCondLst>
                                            <p:cond delay="0"/>
                                          </p:stCondLst>
                                        </p:cTn>
                                        <p:tgtEl>
                                          <p:spTgt spid="31780">
                                            <p:txEl>
                                              <p:pRg st="1" end="1"/>
                                            </p:txEl>
                                          </p:spTgt>
                                        </p:tgtEl>
                                        <p:attrNameLst>
                                          <p:attrName>style.visibility</p:attrName>
                                        </p:attrNameLst>
                                      </p:cBhvr>
                                      <p:to>
                                        <p:strVal val="visible"/>
                                      </p:to>
                                    </p:set>
                                    <p:anim calcmode="lin" valueType="num">
                                      <p:cBhvr additive="base">
                                        <p:cTn id="24" dur="1000" fill="hold"/>
                                        <p:tgtEl>
                                          <p:spTgt spid="31780">
                                            <p:txEl>
                                              <p:pRg st="1" end="1"/>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1780">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 presetClass="entr" presetSubtype="4" fill="hold" nodeType="afterEffect">
                                  <p:stCondLst>
                                    <p:cond delay="0"/>
                                  </p:stCondLst>
                                  <p:childTnLst>
                                    <p:set>
                                      <p:cBhvr>
                                        <p:cTn id="28" dur="1" fill="hold">
                                          <p:stCondLst>
                                            <p:cond delay="0"/>
                                          </p:stCondLst>
                                        </p:cTn>
                                        <p:tgtEl>
                                          <p:spTgt spid="31780">
                                            <p:txEl>
                                              <p:pRg st="5" end="5"/>
                                            </p:txEl>
                                          </p:spTgt>
                                        </p:tgtEl>
                                        <p:attrNameLst>
                                          <p:attrName>style.visibility</p:attrName>
                                        </p:attrNameLst>
                                      </p:cBhvr>
                                      <p:to>
                                        <p:strVal val="visible"/>
                                      </p:to>
                                    </p:set>
                                    <p:anim calcmode="lin" valueType="num">
                                      <p:cBhvr additive="base">
                                        <p:cTn id="29" dur="1000" fill="hold"/>
                                        <p:tgtEl>
                                          <p:spTgt spid="31780">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1780">
                                            <p:txEl>
                                              <p:pRg st="5" end="5"/>
                                            </p:txEl>
                                          </p:spTgt>
                                        </p:tgtEl>
                                        <p:attrNameLst>
                                          <p:attrName>ppt_y</p:attrName>
                                        </p:attrNameLst>
                                      </p:cBhvr>
                                      <p:tavLst>
                                        <p:tav tm="0">
                                          <p:val>
                                            <p:strVal val="1+#ppt_h/2"/>
                                          </p:val>
                                        </p:tav>
                                        <p:tav tm="100000">
                                          <p:val>
                                            <p:strVal val="#ppt_y"/>
                                          </p:val>
                                        </p:tav>
                                      </p:tavLst>
                                    </p:anim>
                                  </p:childTnLst>
                                </p:cTn>
                              </p:par>
                              <p:par>
                                <p:cTn id="31" presetID="21" presetClass="entr" presetSubtype="4" fill="hold" grpId="0" nodeType="withEffect">
                                  <p:stCondLst>
                                    <p:cond delay="0"/>
                                  </p:stCondLst>
                                  <p:childTnLst>
                                    <p:set>
                                      <p:cBhvr>
                                        <p:cTn id="32" dur="1" fill="hold">
                                          <p:stCondLst>
                                            <p:cond delay="0"/>
                                          </p:stCondLst>
                                        </p:cTn>
                                        <p:tgtEl>
                                          <p:spTgt spid="31769"/>
                                        </p:tgtEl>
                                        <p:attrNameLst>
                                          <p:attrName>style.visibility</p:attrName>
                                        </p:attrNameLst>
                                      </p:cBhvr>
                                      <p:to>
                                        <p:strVal val="visible"/>
                                      </p:to>
                                    </p:set>
                                    <p:animEffect transition="in" filter="wheel(4)">
                                      <p:cBhvr>
                                        <p:cTn id="33" dur="2000"/>
                                        <p:tgtEl>
                                          <p:spTgt spid="31769"/>
                                        </p:tgtEl>
                                      </p:cBhvr>
                                    </p:animEffect>
                                  </p:childTnLst>
                                </p:cTn>
                              </p:par>
                              <p:par>
                                <p:cTn id="34" presetID="2" presetClass="entr" presetSubtype="2" fill="hold" grpId="0" nodeType="withEffect" nodePh="1">
                                  <p:stCondLst>
                                    <p:cond delay="0"/>
                                  </p:stCondLst>
                                  <p:endCondLst>
                                    <p:cond evt="begin" delay="0">
                                      <p:tn val="34"/>
                                    </p:cond>
                                  </p:endCondLst>
                                  <p:childTnLst>
                                    <p:set>
                                      <p:cBhvr>
                                        <p:cTn id="35" dur="1" fill="hold">
                                          <p:stCondLst>
                                            <p:cond delay="0"/>
                                          </p:stCondLst>
                                        </p:cTn>
                                        <p:tgtEl>
                                          <p:spTgt spid="31773"/>
                                        </p:tgtEl>
                                        <p:attrNameLst>
                                          <p:attrName>style.visibility</p:attrName>
                                        </p:attrNameLst>
                                      </p:cBhvr>
                                      <p:to>
                                        <p:strVal val="visible"/>
                                      </p:to>
                                    </p:set>
                                    <p:anim calcmode="lin" valueType="num">
                                      <p:cBhvr additive="base">
                                        <p:cTn id="36" dur="2000" fill="hold"/>
                                        <p:tgtEl>
                                          <p:spTgt spid="31773"/>
                                        </p:tgtEl>
                                        <p:attrNameLst>
                                          <p:attrName>ppt_x</p:attrName>
                                        </p:attrNameLst>
                                      </p:cBhvr>
                                      <p:tavLst>
                                        <p:tav tm="0">
                                          <p:val>
                                            <p:strVal val="1+#ppt_w/2"/>
                                          </p:val>
                                        </p:tav>
                                        <p:tav tm="100000">
                                          <p:val>
                                            <p:strVal val="#ppt_x"/>
                                          </p:val>
                                        </p:tav>
                                      </p:tavLst>
                                    </p:anim>
                                    <p:anim calcmode="lin" valueType="num">
                                      <p:cBhvr additive="base">
                                        <p:cTn id="37" dur="2000" fill="hold"/>
                                        <p:tgtEl>
                                          <p:spTgt spid="317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9" grpId="0"/>
      <p:bldP spid="31771" grpId="0" animBg="1"/>
      <p:bldP spid="31772" grpId="0"/>
      <p:bldP spid="3177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2411760" y="2222124"/>
            <a:ext cx="3521926" cy="1323439"/>
          </a:xfrm>
          <a:prstGeom prst="rect">
            <a:avLst/>
          </a:prstGeom>
          <a:noFill/>
        </p:spPr>
        <p:txBody>
          <a:bodyPr wrap="none" rtlCol="0">
            <a:spAutoFit/>
          </a:bodyPr>
          <a:lstStyle/>
          <a:p>
            <a:r>
              <a:rPr lang="en-US" sz="8000" b="1">
                <a:solidFill>
                  <a:srgbClr val="FF0000"/>
                </a:solidFill>
                <a:effectLst>
                  <a:reflection blurRad="6350" stA="55000" endA="300" endPos="45500" dir="5400000" sy="-100000" algn="bl" rotWithShape="0"/>
                </a:effectLst>
              </a:rPr>
              <a:t>Củng cố</a:t>
            </a:r>
          </a:p>
        </p:txBody>
      </p:sp>
    </p:spTree>
    <p:extLst>
      <p:ext uri="{BB962C8B-B14F-4D97-AF65-F5344CB8AC3E}">
        <p14:creationId xmlns:p14="http://schemas.microsoft.com/office/powerpoint/2010/main" val="288488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511331" y="399761"/>
            <a:ext cx="2160241" cy="3432905"/>
            <a:chOff x="6372200" y="1556792"/>
            <a:chExt cx="2160241" cy="3432905"/>
          </a:xfrm>
        </p:grpSpPr>
        <p:grpSp>
          <p:nvGrpSpPr>
            <p:cNvPr id="10" name="Group 9"/>
            <p:cNvGrpSpPr/>
            <p:nvPr/>
          </p:nvGrpSpPr>
          <p:grpSpPr>
            <a:xfrm>
              <a:off x="6372200" y="1556792"/>
              <a:ext cx="2160241" cy="3432905"/>
              <a:chOff x="3419872" y="1590100"/>
              <a:chExt cx="2304257" cy="3600399"/>
            </a:xfrm>
          </p:grpSpPr>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p:cNvSpPr/>
            <p:nvPr/>
          </p:nvSpPr>
          <p:spPr>
            <a:xfrm>
              <a:off x="7410957" y="4050176"/>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804248" y="4089724"/>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23" name="Pie 22"/>
            <p:cNvSpPr/>
            <p:nvPr/>
          </p:nvSpPr>
          <p:spPr>
            <a:xfrm>
              <a:off x="7627903" y="3912557"/>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ie 23"/>
            <p:cNvSpPr/>
            <p:nvPr/>
          </p:nvSpPr>
          <p:spPr>
            <a:xfrm>
              <a:off x="6894868" y="3953083"/>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Pie 24"/>
            <p:cNvSpPr/>
            <p:nvPr/>
          </p:nvSpPr>
          <p:spPr>
            <a:xfrm>
              <a:off x="7284631" y="4296152"/>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26" name="Oval 25"/>
            <p:cNvSpPr/>
            <p:nvPr/>
          </p:nvSpPr>
          <p:spPr>
            <a:xfrm>
              <a:off x="7640569" y="4311483"/>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27" name="Pie 26"/>
            <p:cNvSpPr/>
            <p:nvPr/>
          </p:nvSpPr>
          <p:spPr>
            <a:xfrm>
              <a:off x="8011615" y="4173864"/>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29" name="Pie 28"/>
            <p:cNvSpPr/>
            <p:nvPr/>
          </p:nvSpPr>
          <p:spPr>
            <a:xfrm>
              <a:off x="7490790" y="4199376"/>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31" name="Pie 30"/>
            <p:cNvSpPr/>
            <p:nvPr/>
          </p:nvSpPr>
          <p:spPr>
            <a:xfrm>
              <a:off x="6677922" y="4158533"/>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32" name="Oval 31"/>
            <p:cNvSpPr/>
            <p:nvPr/>
          </p:nvSpPr>
          <p:spPr>
            <a:xfrm>
              <a:off x="7147519" y="4212154"/>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34" name="Oval 33"/>
            <p:cNvSpPr/>
            <p:nvPr/>
          </p:nvSpPr>
          <p:spPr>
            <a:xfrm>
              <a:off x="6743731" y="3936774"/>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35" name="Pie 34"/>
            <p:cNvSpPr/>
            <p:nvPr/>
          </p:nvSpPr>
          <p:spPr>
            <a:xfrm>
              <a:off x="7123469" y="4089724"/>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36" name="Oval 35"/>
            <p:cNvSpPr/>
            <p:nvPr/>
          </p:nvSpPr>
          <p:spPr>
            <a:xfrm>
              <a:off x="7839979" y="3877356"/>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37" name="Oval 36"/>
            <p:cNvSpPr/>
            <p:nvPr/>
          </p:nvSpPr>
          <p:spPr>
            <a:xfrm>
              <a:off x="7668344" y="4122901"/>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grpSp>
      <p:grpSp>
        <p:nvGrpSpPr>
          <p:cNvPr id="41" name="Group 40"/>
          <p:cNvGrpSpPr/>
          <p:nvPr/>
        </p:nvGrpSpPr>
        <p:grpSpPr>
          <a:xfrm>
            <a:off x="-5862" y="327792"/>
            <a:ext cx="2160241" cy="3432905"/>
            <a:chOff x="3419872" y="1590100"/>
            <a:chExt cx="2304257" cy="3600399"/>
          </a:xfrm>
        </p:grpSpPr>
        <p:pic>
          <p:nvPicPr>
            <p:cNvPr id="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Oval 42"/>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941742" y="327791"/>
            <a:ext cx="2160241" cy="3432905"/>
            <a:chOff x="3419872" y="1590100"/>
            <a:chExt cx="2304257" cy="3600399"/>
          </a:xfrm>
        </p:grpSpPr>
        <p:pic>
          <p:nvPicPr>
            <p:cNvPr id="4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Oval 49"/>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297922" y="5157192"/>
            <a:ext cx="3948839" cy="1368152"/>
            <a:chOff x="297922" y="5157192"/>
            <a:chExt cx="3948839" cy="1368152"/>
          </a:xfrm>
        </p:grpSpPr>
        <p:sp>
          <p:nvSpPr>
            <p:cNvPr id="8" name="Flowchart: Alternate Process 7"/>
            <p:cNvSpPr/>
            <p:nvPr/>
          </p:nvSpPr>
          <p:spPr>
            <a:xfrm>
              <a:off x="297922" y="5157192"/>
              <a:ext cx="3948839" cy="1368152"/>
            </a:xfrm>
            <a:prstGeom prst="flowChartAlternateProcess">
              <a:avLst/>
            </a:prstGeom>
            <a:solidFill>
              <a:srgbClr val="FFFF0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676057" y="5302659"/>
              <a:ext cx="2956643" cy="1077218"/>
            </a:xfrm>
            <a:prstGeom prst="rect">
              <a:avLst/>
            </a:prstGeom>
            <a:noFill/>
          </p:spPr>
          <p:txBody>
            <a:bodyPr wrap="none" rtlCol="0">
              <a:spAutoFit/>
            </a:bodyPr>
            <a:lstStyle/>
            <a:p>
              <a:pPr algn="ctr"/>
              <a:r>
                <a:rPr lang="en-US" sz="3200" b="1" i="1">
                  <a:solidFill>
                    <a:srgbClr val="FF0000"/>
                  </a:solidFill>
                </a:rPr>
                <a:t>Đường và Muối </a:t>
              </a:r>
            </a:p>
            <a:p>
              <a:pPr algn="ctr"/>
              <a:r>
                <a:rPr lang="en-US" sz="3200" b="1" i="1">
                  <a:solidFill>
                    <a:srgbClr val="FF0000"/>
                  </a:solidFill>
                </a:rPr>
                <a:t>tan trong nước</a:t>
              </a:r>
            </a:p>
          </p:txBody>
        </p:sp>
      </p:grpSp>
      <p:sp>
        <p:nvSpPr>
          <p:cNvPr id="77" name="Right Arrow 76"/>
          <p:cNvSpPr/>
          <p:nvPr/>
        </p:nvSpPr>
        <p:spPr>
          <a:xfrm rot="14622916">
            <a:off x="559033" y="4121992"/>
            <a:ext cx="1564808" cy="3545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Arrow 83"/>
          <p:cNvSpPr/>
          <p:nvPr/>
        </p:nvSpPr>
        <p:spPr>
          <a:xfrm rot="17345611">
            <a:off x="1995348" y="4086160"/>
            <a:ext cx="1564808" cy="3545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a:off x="4427984" y="5157192"/>
            <a:ext cx="4243588" cy="1368152"/>
            <a:chOff x="188994" y="5157192"/>
            <a:chExt cx="4243588" cy="1368152"/>
          </a:xfrm>
          <a:solidFill>
            <a:srgbClr val="FF99CC"/>
          </a:solidFill>
        </p:grpSpPr>
        <p:sp>
          <p:nvSpPr>
            <p:cNvPr id="88" name="Flowchart: Alternate Process 87"/>
            <p:cNvSpPr/>
            <p:nvPr/>
          </p:nvSpPr>
          <p:spPr>
            <a:xfrm>
              <a:off x="188994" y="5157192"/>
              <a:ext cx="4243588" cy="1368152"/>
            </a:xfrm>
            <a:prstGeom prst="flowChartAlternateProcess">
              <a:avLst/>
            </a:prstGeom>
            <a:grp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297922" y="5295140"/>
              <a:ext cx="3927678" cy="1077218"/>
            </a:xfrm>
            <a:prstGeom prst="rect">
              <a:avLst/>
            </a:prstGeom>
            <a:grpFill/>
          </p:spPr>
          <p:txBody>
            <a:bodyPr wrap="none" rtlCol="0">
              <a:spAutoFit/>
            </a:bodyPr>
            <a:lstStyle/>
            <a:p>
              <a:pPr algn="ctr"/>
              <a:r>
                <a:rPr lang="en-US" sz="3200" b="1" i="1">
                  <a:ln>
                    <a:solidFill>
                      <a:srgbClr val="FF0000"/>
                    </a:solidFill>
                  </a:ln>
                  <a:solidFill>
                    <a:srgbClr val="00FF00"/>
                  </a:solidFill>
                </a:rPr>
                <a:t>Gạo và Sỏi </a:t>
              </a:r>
            </a:p>
            <a:p>
              <a:pPr algn="ctr"/>
              <a:r>
                <a:rPr lang="en-US" sz="3200" b="1" i="1">
                  <a:ln>
                    <a:solidFill>
                      <a:srgbClr val="FF0000"/>
                    </a:solidFill>
                  </a:ln>
                  <a:solidFill>
                    <a:srgbClr val="00FF00"/>
                  </a:solidFill>
                </a:rPr>
                <a:t>không tan trong nước</a:t>
              </a:r>
            </a:p>
          </p:txBody>
        </p:sp>
      </p:grpSp>
      <p:sp>
        <p:nvSpPr>
          <p:cNvPr id="90" name="Right Arrow 89"/>
          <p:cNvSpPr/>
          <p:nvPr/>
        </p:nvSpPr>
        <p:spPr>
          <a:xfrm rot="14622916">
            <a:off x="4981575" y="4086160"/>
            <a:ext cx="1564808" cy="3545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p:cNvSpPr/>
          <p:nvPr/>
        </p:nvSpPr>
        <p:spPr>
          <a:xfrm rot="17345611">
            <a:off x="6476184" y="4016704"/>
            <a:ext cx="1564808" cy="3545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4300628" y="403302"/>
            <a:ext cx="2160241" cy="3613932"/>
            <a:chOff x="4300628" y="403302"/>
            <a:chExt cx="2160241" cy="3613932"/>
          </a:xfrm>
        </p:grpSpPr>
        <p:sp>
          <p:nvSpPr>
            <p:cNvPr id="57" name="Flowchart: Terminator 56"/>
            <p:cNvSpPr/>
            <p:nvPr/>
          </p:nvSpPr>
          <p:spPr>
            <a:xfrm rot="18302391">
              <a:off x="5122262" y="3796834"/>
              <a:ext cx="369137" cy="71664"/>
            </a:xfrm>
            <a:prstGeom prst="flowChartTerminator">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4300628" y="403302"/>
              <a:ext cx="2160241" cy="3432905"/>
              <a:chOff x="3419872" y="1590100"/>
              <a:chExt cx="2304257" cy="3600399"/>
            </a:xfrm>
          </p:grpSpPr>
          <p:pic>
            <p:nvPicPr>
              <p:cNvPr id="9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 name="Oval 93"/>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lowchart: Terminator 51"/>
            <p:cNvSpPr/>
            <p:nvPr/>
          </p:nvSpPr>
          <p:spPr>
            <a:xfrm>
              <a:off x="5506783" y="2787053"/>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Terminator 53"/>
            <p:cNvSpPr/>
            <p:nvPr/>
          </p:nvSpPr>
          <p:spPr>
            <a:xfrm>
              <a:off x="5530150" y="2997733"/>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Terminator 54"/>
            <p:cNvSpPr/>
            <p:nvPr/>
          </p:nvSpPr>
          <p:spPr>
            <a:xfrm rot="18302391">
              <a:off x="4610907" y="2637862"/>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Terminator 55"/>
            <p:cNvSpPr/>
            <p:nvPr/>
          </p:nvSpPr>
          <p:spPr>
            <a:xfrm rot="18302391">
              <a:off x="5714719" y="2908584"/>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Terminator 57"/>
            <p:cNvSpPr/>
            <p:nvPr/>
          </p:nvSpPr>
          <p:spPr>
            <a:xfrm>
              <a:off x="5011611" y="2815314"/>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Terminator 58"/>
            <p:cNvSpPr/>
            <p:nvPr/>
          </p:nvSpPr>
          <p:spPr>
            <a:xfrm>
              <a:off x="5290345" y="3069497"/>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Terminator 59"/>
            <p:cNvSpPr/>
            <p:nvPr/>
          </p:nvSpPr>
          <p:spPr>
            <a:xfrm>
              <a:off x="4921208" y="2964782"/>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Terminator 60"/>
            <p:cNvSpPr/>
            <p:nvPr/>
          </p:nvSpPr>
          <p:spPr>
            <a:xfrm rot="2262046">
              <a:off x="5196181" y="2892444"/>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Terminator 61"/>
            <p:cNvSpPr/>
            <p:nvPr/>
          </p:nvSpPr>
          <p:spPr>
            <a:xfrm rot="2262046">
              <a:off x="4753262" y="2892443"/>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Terminator 62"/>
            <p:cNvSpPr/>
            <p:nvPr/>
          </p:nvSpPr>
          <p:spPr>
            <a:xfrm rot="2262046">
              <a:off x="4845633" y="2796438"/>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Terminator 63"/>
            <p:cNvSpPr/>
            <p:nvPr/>
          </p:nvSpPr>
          <p:spPr>
            <a:xfrm>
              <a:off x="4661065" y="2964782"/>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Terminator 65"/>
            <p:cNvSpPr/>
            <p:nvPr/>
          </p:nvSpPr>
          <p:spPr>
            <a:xfrm rot="2262046">
              <a:off x="5747357" y="2851146"/>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Terminator 66"/>
            <p:cNvSpPr/>
            <p:nvPr/>
          </p:nvSpPr>
          <p:spPr>
            <a:xfrm rot="18302391">
              <a:off x="5425651" y="2890804"/>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Terminator 67"/>
            <p:cNvSpPr/>
            <p:nvPr/>
          </p:nvSpPr>
          <p:spPr>
            <a:xfrm rot="18302391">
              <a:off x="5322215" y="2702829"/>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69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childTnLst>
                          </p:cTn>
                        </p:par>
                        <p:par>
                          <p:cTn id="39" fill="hold">
                            <p:stCondLst>
                              <p:cond delay="1500"/>
                            </p:stCondLst>
                            <p:childTnLst>
                              <p:par>
                                <p:cTn id="40" presetID="22" presetClass="entr" presetSubtype="4" fill="hold" grpId="0" nodeType="after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down)">
                                      <p:cBhvr>
                                        <p:cTn id="42" dur="500"/>
                                        <p:tgtEl>
                                          <p:spTgt spid="8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fade">
                                      <p:cBhvr>
                                        <p:cTn id="47" dur="1000"/>
                                        <p:tgtEl>
                                          <p:spTgt spid="87"/>
                                        </p:tgtEl>
                                      </p:cBhvr>
                                    </p:animEffect>
                                    <p:anim calcmode="lin" valueType="num">
                                      <p:cBhvr>
                                        <p:cTn id="48" dur="1000" fill="hold"/>
                                        <p:tgtEl>
                                          <p:spTgt spid="87"/>
                                        </p:tgtEl>
                                        <p:attrNameLst>
                                          <p:attrName>ppt_x</p:attrName>
                                        </p:attrNameLst>
                                      </p:cBhvr>
                                      <p:tavLst>
                                        <p:tav tm="0">
                                          <p:val>
                                            <p:strVal val="#ppt_x"/>
                                          </p:val>
                                        </p:tav>
                                        <p:tav tm="100000">
                                          <p:val>
                                            <p:strVal val="#ppt_x"/>
                                          </p:val>
                                        </p:tav>
                                      </p:tavLst>
                                    </p:anim>
                                    <p:anim calcmode="lin" valueType="num">
                                      <p:cBhvr>
                                        <p:cTn id="49" dur="1000" fill="hold"/>
                                        <p:tgtEl>
                                          <p:spTgt spid="87"/>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22" presetClass="entr" presetSubtype="4" fill="hold" grpId="0" nodeType="after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wipe(down)">
                                      <p:cBhvr>
                                        <p:cTn id="53" dur="500"/>
                                        <p:tgtEl>
                                          <p:spTgt spid="90"/>
                                        </p:tgtEl>
                                      </p:cBhvr>
                                    </p:animEffect>
                                  </p:childTnLst>
                                </p:cTn>
                              </p:par>
                            </p:childTnLst>
                          </p:cTn>
                        </p:par>
                        <p:par>
                          <p:cTn id="54" fill="hold">
                            <p:stCondLst>
                              <p:cond delay="1500"/>
                            </p:stCondLst>
                            <p:childTnLst>
                              <p:par>
                                <p:cTn id="55" presetID="22" presetClass="entr" presetSubtype="4" fill="hold" grpId="0" nodeType="after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wipe(down)">
                                      <p:cBhvr>
                                        <p:cTn id="5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4" grpId="0" animBg="1"/>
      <p:bldP spid="90" grpId="0" animBg="1"/>
      <p:bldP spid="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1331640" y="1628800"/>
            <a:ext cx="6759671" cy="1754326"/>
          </a:xfrm>
          <a:prstGeom prst="rect">
            <a:avLst/>
          </a:prstGeom>
          <a:noFill/>
        </p:spPr>
        <p:txBody>
          <a:bodyPr wrap="none" rtlCol="0">
            <a:spAutoFit/>
          </a:bodyPr>
          <a:lstStyle/>
          <a:p>
            <a:pPr algn="ctr"/>
            <a:r>
              <a:rPr lang="en-US" sz="5400" b="1">
                <a:solidFill>
                  <a:srgbClr val="FF0000"/>
                </a:solidFill>
                <a:effectLst>
                  <a:reflection blurRad="6350" stA="55000" endA="300" endPos="45500" dir="5400000" sy="-100000" algn="bl" rotWithShape="0"/>
                </a:effectLst>
              </a:rPr>
              <a:t>Trò chơi</a:t>
            </a:r>
          </a:p>
          <a:p>
            <a:pPr algn="ctr"/>
            <a:r>
              <a:rPr lang="en-US" sz="5400" b="1">
                <a:solidFill>
                  <a:srgbClr val="0070C0"/>
                </a:solidFill>
                <a:effectLst>
                  <a:reflection blurRad="6350" stA="55000" endA="300" endPos="45500" dir="5400000" sy="-100000" algn="bl" rotWithShape="0"/>
                </a:effectLst>
              </a:rPr>
              <a:t>Thi xem đội nào nhanh</a:t>
            </a:r>
          </a:p>
        </p:txBody>
      </p:sp>
    </p:spTree>
    <p:extLst>
      <p:ext uri="{BB962C8B-B14F-4D97-AF65-F5344CB8AC3E}">
        <p14:creationId xmlns:p14="http://schemas.microsoft.com/office/powerpoint/2010/main" val="2142607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27" presetClass="emph" presetSubtype="0" repeatCount="indefinite" fill="remove" grpId="1" nodeType="withEffect">
                                  <p:stCondLst>
                                    <p:cond delay="0"/>
                                  </p:stCondLst>
                                  <p:childTnLst>
                                    <p:animClr clrSpc="rgb" dir="cw">
                                      <p:cBhvr override="childStyle">
                                        <p:cTn id="11" dur="250" autoRev="1" fill="remove"/>
                                        <p:tgtEl>
                                          <p:spTgt spid="3"/>
                                        </p:tgtEl>
                                        <p:attrNameLst>
                                          <p:attrName>style.color</p:attrName>
                                        </p:attrNameLst>
                                      </p:cBhvr>
                                      <p:to>
                                        <a:schemeClr val="bg1"/>
                                      </p:to>
                                    </p:animClr>
                                    <p:animClr clrSpc="rgb" dir="cw">
                                      <p:cBhvr>
                                        <p:cTn id="12" dur="250" autoRev="1" fill="remove"/>
                                        <p:tgtEl>
                                          <p:spTgt spid="3"/>
                                        </p:tgtEl>
                                        <p:attrNameLst>
                                          <p:attrName>fillcolor</p:attrName>
                                        </p:attrNameLst>
                                      </p:cBhvr>
                                      <p:to>
                                        <a:schemeClr val="bg1"/>
                                      </p:to>
                                    </p:animClr>
                                    <p:set>
                                      <p:cBhvr>
                                        <p:cTn id="13" dur="250" autoRev="1" fill="remove"/>
                                        <p:tgtEl>
                                          <p:spTgt spid="3"/>
                                        </p:tgtEl>
                                        <p:attrNameLst>
                                          <p:attrName>fill.type</p:attrName>
                                        </p:attrNameLst>
                                      </p:cBhvr>
                                      <p:to>
                                        <p:strVal val="solid"/>
                                      </p:to>
                                    </p:set>
                                    <p:set>
                                      <p:cBhvr>
                                        <p:cTn id="14"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83568" y="1340768"/>
            <a:ext cx="8352927" cy="304698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đội.Nhiệm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tan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tan.</a:t>
            </a:r>
          </a:p>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53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63888" y="3212976"/>
            <a:ext cx="1904689" cy="707886"/>
          </a:xfrm>
          <a:prstGeom prst="rect">
            <a:avLst/>
          </a:prstGeom>
          <a:noFill/>
        </p:spPr>
        <p:txBody>
          <a:bodyPr wrap="none" rtlCol="0">
            <a:spAutoFit/>
          </a:bodyPr>
          <a:lstStyle/>
          <a:p>
            <a:r>
              <a:rPr lang="en-US" sz="4000" b="1" dirty="0" err="1"/>
              <a:t>Trẻ</a:t>
            </a:r>
            <a:r>
              <a:rPr lang="en-US" sz="4000" b="1" dirty="0"/>
              <a:t> </a:t>
            </a:r>
            <a:r>
              <a:rPr lang="en-US" sz="4000" b="1" dirty="0" err="1"/>
              <a:t>chơi</a:t>
            </a:r>
            <a:endParaRPr lang="vi-VN" sz="4000" b="1" dirty="0"/>
          </a:p>
        </p:txBody>
      </p:sp>
      <p:pic>
        <p:nvPicPr>
          <p:cNvPr id="3" name="nhạc sôi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149080"/>
            <a:ext cx="487363" cy="487363"/>
          </a:xfrm>
          <a:prstGeom prst="rect">
            <a:avLst/>
          </a:prstGeom>
        </p:spPr>
      </p:pic>
    </p:spTree>
    <p:extLst>
      <p:ext uri="{BB962C8B-B14F-4D97-AF65-F5344CB8AC3E}">
        <p14:creationId xmlns:p14="http://schemas.microsoft.com/office/powerpoint/2010/main" val="2897950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WordArt 2"/>
          <p:cNvSpPr>
            <a:spLocks noChangeArrowheads="1" noChangeShapeType="1" noTextEdit="1"/>
          </p:cNvSpPr>
          <p:nvPr/>
        </p:nvSpPr>
        <p:spPr bwMode="auto">
          <a:xfrm>
            <a:off x="1219200" y="990600"/>
            <a:ext cx="6858000" cy="2667000"/>
          </a:xfrm>
          <a:prstGeom prst="rect">
            <a:avLst/>
          </a:prstGeom>
        </p:spPr>
        <p:txBody>
          <a:bodyPr wrap="none" fromWordArt="1">
            <a:prstTxWarp prst="textDeflate">
              <a:avLst>
                <a:gd name="adj" fmla="val 18750"/>
              </a:avLst>
            </a:prstTxWarp>
          </a:bodyPr>
          <a:lstStyle/>
          <a:p>
            <a:pPr algn="ctr" eaLnBrk="0" fontAlgn="base" hangingPunct="0">
              <a:spcBef>
                <a:spcPct val="0"/>
              </a:spcBef>
              <a:spcAft>
                <a:spcPct val="0"/>
              </a:spcAft>
            </a:pPr>
            <a:r>
              <a:rPr lang="en-US" sz="2000" b="1" kern="10">
                <a:ln w="22225">
                  <a:solidFill>
                    <a:srgbClr val="FFFF00"/>
                  </a:solidFill>
                  <a:round/>
                  <a:headEnd/>
                  <a:tailEnd/>
                </a:ln>
                <a:solidFill>
                  <a:srgbClr val="FF0000"/>
                </a:solidFill>
                <a:effectLst>
                  <a:outerShdw dist="53882" dir="2700000" algn="ctr" rotWithShape="0">
                    <a:srgbClr val="C0C0C0">
                      <a:alpha val="79999"/>
                    </a:srgbClr>
                  </a:outerShdw>
                </a:effectLst>
                <a:latin typeface=".VnAristote"/>
              </a:rPr>
              <a:t>KÝnh chóc c¸c c« m¹nh khoÎ </a:t>
            </a:r>
          </a:p>
          <a:p>
            <a:pPr algn="ctr" eaLnBrk="0" fontAlgn="base" hangingPunct="0">
              <a:spcBef>
                <a:spcPct val="0"/>
              </a:spcBef>
              <a:spcAft>
                <a:spcPct val="0"/>
              </a:spcAft>
            </a:pPr>
            <a:r>
              <a:rPr lang="en-US" sz="2000" b="1" kern="10">
                <a:ln w="22225">
                  <a:solidFill>
                    <a:srgbClr val="FFFF00"/>
                  </a:solidFill>
                  <a:round/>
                  <a:headEnd/>
                  <a:tailEnd/>
                </a:ln>
                <a:solidFill>
                  <a:srgbClr val="FF0000"/>
                </a:solidFill>
                <a:effectLst>
                  <a:outerShdw dist="53882" dir="2700000" algn="ctr" rotWithShape="0">
                    <a:srgbClr val="C0C0C0">
                      <a:alpha val="79999"/>
                    </a:srgbClr>
                  </a:outerShdw>
                </a:effectLst>
                <a:latin typeface=".VnAristote"/>
              </a:rPr>
              <a:t>gia ®×nh h¹nh phóc</a:t>
            </a:r>
          </a:p>
        </p:txBody>
      </p:sp>
      <p:grpSp>
        <p:nvGrpSpPr>
          <p:cNvPr id="2" name="Group 3"/>
          <p:cNvGrpSpPr>
            <a:grpSpLocks/>
          </p:cNvGrpSpPr>
          <p:nvPr/>
        </p:nvGrpSpPr>
        <p:grpSpPr bwMode="auto">
          <a:xfrm>
            <a:off x="2971800" y="1524000"/>
            <a:ext cx="2971800" cy="1257300"/>
            <a:chOff x="1992" y="960"/>
            <a:chExt cx="1200" cy="600"/>
          </a:xfrm>
        </p:grpSpPr>
        <p:pic>
          <p:nvPicPr>
            <p:cNvPr id="59447" name="Picture 4" descr="HOAVAN~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92" y="960"/>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8" name="Picture 5" descr="HOAVAN~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04" y="960"/>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9" name="Picture 6" descr="HOAVAN~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2" y="960"/>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4935" name="WordArt 7"/>
          <p:cNvSpPr>
            <a:spLocks noChangeArrowheads="1" noChangeShapeType="1" noTextEdit="1"/>
          </p:cNvSpPr>
          <p:nvPr/>
        </p:nvSpPr>
        <p:spPr bwMode="auto">
          <a:xfrm>
            <a:off x="1752600" y="4724400"/>
            <a:ext cx="5715000" cy="381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2000" b="1" kern="10">
                <a:ln w="12700">
                  <a:solidFill>
                    <a:srgbClr val="FF0066"/>
                  </a:solidFill>
                  <a:round/>
                  <a:headEnd/>
                  <a:tailEnd/>
                </a:ln>
                <a:solidFill>
                  <a:srgbClr val="0000FF"/>
                </a:solidFill>
                <a:effectLst>
                  <a:outerShdw dist="63500" dir="19387806" algn="ctr" rotWithShape="0">
                    <a:srgbClr val="000000">
                      <a:alpha val="79999"/>
                    </a:srgbClr>
                  </a:outerShdw>
                </a:effectLst>
                <a:latin typeface="Times New Roman"/>
                <a:cs typeface="Times New Roman"/>
              </a:rPr>
              <a:t>KẾT THÚC TIẾT HỌC</a:t>
            </a:r>
          </a:p>
        </p:txBody>
      </p:sp>
      <p:pic>
        <p:nvPicPr>
          <p:cNvPr id="124936" name="Picture 8" descr="KITT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33480" flipH="1">
            <a:off x="8031163" y="1371600"/>
            <a:ext cx="1112837"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9" descr="housebig_w">
            <a:hlinkClick r:id="" action="ppaction://hlinkshowjump?jump=firstslid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28800"/>
            <a:ext cx="12477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0"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1"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2"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3"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4"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5"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4" name="Picture 16"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10668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5" name="Picture 17"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1000" y="25908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6" name="Picture 18" descr="Firewrk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200400"/>
            <a:ext cx="1447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7" name="Picture 19" descr="Firewrk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67600" y="3352800"/>
            <a:ext cx="1447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8" name="Picture 20"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2895600"/>
            <a:ext cx="22098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21" descr="heartandleaf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381000"/>
            <a:ext cx="533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22" descr="heartandleafb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0"/>
            <a:ext cx="929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23" descr="heartandleafb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24"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5"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26"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27"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25908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6" name="Picture 28"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8600" y="51054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7" name="Picture 29"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400" y="51816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8" name="Picture 30"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34290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9" name="Picture 31"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2400" y="35814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0" name="Picture 32" descr="Hoa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5410200"/>
            <a:ext cx="815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422" name="Group 33"/>
          <p:cNvGrpSpPr>
            <a:grpSpLocks/>
          </p:cNvGrpSpPr>
          <p:nvPr/>
        </p:nvGrpSpPr>
        <p:grpSpPr bwMode="auto">
          <a:xfrm flipH="1" flipV="1">
            <a:off x="304800" y="304800"/>
            <a:ext cx="1800225" cy="1565275"/>
            <a:chOff x="4368" y="2880"/>
            <a:chExt cx="1200" cy="1289"/>
          </a:xfrm>
        </p:grpSpPr>
        <p:sp>
          <p:nvSpPr>
            <p:cNvPr id="59430" name="Freeform 34"/>
            <p:cNvSpPr>
              <a:spLocks/>
            </p:cNvSpPr>
            <p:nvPr/>
          </p:nvSpPr>
          <p:spPr bwMode="auto">
            <a:xfrm>
              <a:off x="4819" y="3639"/>
              <a:ext cx="669" cy="393"/>
            </a:xfrm>
            <a:custGeom>
              <a:avLst/>
              <a:gdLst>
                <a:gd name="T0" fmla="*/ 0 w 1337"/>
                <a:gd name="T1" fmla="*/ 0 h 1572"/>
                <a:gd name="T2" fmla="*/ 1 w 1337"/>
                <a:gd name="T3" fmla="*/ 0 h 1572"/>
                <a:gd name="T4" fmla="*/ 1 w 1337"/>
                <a:gd name="T5" fmla="*/ 0 h 1572"/>
                <a:gd name="T6" fmla="*/ 1 w 1337"/>
                <a:gd name="T7" fmla="*/ 0 h 1572"/>
                <a:gd name="T8" fmla="*/ 1 w 1337"/>
                <a:gd name="T9" fmla="*/ 0 h 1572"/>
                <a:gd name="T10" fmla="*/ 1 w 1337"/>
                <a:gd name="T11" fmla="*/ 0 h 1572"/>
                <a:gd name="T12" fmla="*/ 1 w 1337"/>
                <a:gd name="T13" fmla="*/ 0 h 1572"/>
                <a:gd name="T14" fmla="*/ 1 w 1337"/>
                <a:gd name="T15" fmla="*/ 0 h 1572"/>
                <a:gd name="T16" fmla="*/ 1 w 1337"/>
                <a:gd name="T17" fmla="*/ 0 h 1572"/>
                <a:gd name="T18" fmla="*/ 1 w 1337"/>
                <a:gd name="T19" fmla="*/ 0 h 1572"/>
                <a:gd name="T20" fmla="*/ 1 w 1337"/>
                <a:gd name="T21" fmla="*/ 0 h 1572"/>
                <a:gd name="T22" fmla="*/ 1 w 1337"/>
                <a:gd name="T23" fmla="*/ 0 h 1572"/>
                <a:gd name="T24" fmla="*/ 1 w 1337"/>
                <a:gd name="T25" fmla="*/ 0 h 1572"/>
                <a:gd name="T26" fmla="*/ 1 w 1337"/>
                <a:gd name="T27" fmla="*/ 0 h 1572"/>
                <a:gd name="T28" fmla="*/ 1 w 1337"/>
                <a:gd name="T29" fmla="*/ 0 h 1572"/>
                <a:gd name="T30" fmla="*/ 1 w 1337"/>
                <a:gd name="T31" fmla="*/ 0 h 1572"/>
                <a:gd name="T32" fmla="*/ 1 w 1337"/>
                <a:gd name="T33" fmla="*/ 0 h 1572"/>
                <a:gd name="T34" fmla="*/ 1 w 1337"/>
                <a:gd name="T35" fmla="*/ 0 h 1572"/>
                <a:gd name="T36" fmla="*/ 1 w 1337"/>
                <a:gd name="T37" fmla="*/ 0 h 1572"/>
                <a:gd name="T38" fmla="*/ 1 w 1337"/>
                <a:gd name="T39" fmla="*/ 0 h 1572"/>
                <a:gd name="T40" fmla="*/ 1 w 1337"/>
                <a:gd name="T41" fmla="*/ 0 h 1572"/>
                <a:gd name="T42" fmla="*/ 1 w 1337"/>
                <a:gd name="T43" fmla="*/ 0 h 1572"/>
                <a:gd name="T44" fmla="*/ 1 w 1337"/>
                <a:gd name="T45" fmla="*/ 0 h 1572"/>
                <a:gd name="T46" fmla="*/ 1 w 1337"/>
                <a:gd name="T47" fmla="*/ 0 h 1572"/>
                <a:gd name="T48" fmla="*/ 1 w 1337"/>
                <a:gd name="T49" fmla="*/ 0 h 1572"/>
                <a:gd name="T50" fmla="*/ 1 w 1337"/>
                <a:gd name="T51" fmla="*/ 0 h 1572"/>
                <a:gd name="T52" fmla="*/ 1 w 1337"/>
                <a:gd name="T53" fmla="*/ 0 h 1572"/>
                <a:gd name="T54" fmla="*/ 1 w 1337"/>
                <a:gd name="T55" fmla="*/ 0 h 1572"/>
                <a:gd name="T56" fmla="*/ 1 w 1337"/>
                <a:gd name="T57" fmla="*/ 0 h 1572"/>
                <a:gd name="T58" fmla="*/ 1 w 1337"/>
                <a:gd name="T59" fmla="*/ 0 h 1572"/>
                <a:gd name="T60" fmla="*/ 1 w 1337"/>
                <a:gd name="T61" fmla="*/ 0 h 1572"/>
                <a:gd name="T62" fmla="*/ 1 w 1337"/>
                <a:gd name="T63" fmla="*/ 0 h 1572"/>
                <a:gd name="T64" fmla="*/ 1 w 1337"/>
                <a:gd name="T65" fmla="*/ 0 h 1572"/>
                <a:gd name="T66" fmla="*/ 0 w 1337"/>
                <a:gd name="T67" fmla="*/ 0 h 1572"/>
                <a:gd name="T68" fmla="*/ 0 w 1337"/>
                <a:gd name="T69" fmla="*/ 0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7"/>
                <a:gd name="T106" fmla="*/ 0 h 1572"/>
                <a:gd name="T107" fmla="*/ 1337 w 1337"/>
                <a:gd name="T108" fmla="*/ 1572 h 15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7" h="1572">
                  <a:moveTo>
                    <a:pt x="0" y="1572"/>
                  </a:moveTo>
                  <a:lnTo>
                    <a:pt x="136" y="1565"/>
                  </a:lnTo>
                  <a:lnTo>
                    <a:pt x="269" y="1541"/>
                  </a:lnTo>
                  <a:lnTo>
                    <a:pt x="398" y="1500"/>
                  </a:lnTo>
                  <a:lnTo>
                    <a:pt x="521" y="1447"/>
                  </a:lnTo>
                  <a:lnTo>
                    <a:pt x="637" y="1382"/>
                  </a:lnTo>
                  <a:lnTo>
                    <a:pt x="748" y="1304"/>
                  </a:lnTo>
                  <a:lnTo>
                    <a:pt x="850" y="1213"/>
                  </a:lnTo>
                  <a:lnTo>
                    <a:pt x="946" y="1112"/>
                  </a:lnTo>
                  <a:lnTo>
                    <a:pt x="1032" y="999"/>
                  </a:lnTo>
                  <a:lnTo>
                    <a:pt x="1109" y="879"/>
                  </a:lnTo>
                  <a:lnTo>
                    <a:pt x="1176" y="749"/>
                  </a:lnTo>
                  <a:lnTo>
                    <a:pt x="1231" y="612"/>
                  </a:lnTo>
                  <a:lnTo>
                    <a:pt x="1276" y="468"/>
                  </a:lnTo>
                  <a:lnTo>
                    <a:pt x="1311" y="316"/>
                  </a:lnTo>
                  <a:lnTo>
                    <a:pt x="1331" y="160"/>
                  </a:lnTo>
                  <a:lnTo>
                    <a:pt x="1337" y="0"/>
                  </a:lnTo>
                  <a:lnTo>
                    <a:pt x="1245" y="0"/>
                  </a:lnTo>
                  <a:lnTo>
                    <a:pt x="1238" y="149"/>
                  </a:lnTo>
                  <a:lnTo>
                    <a:pt x="1221" y="297"/>
                  </a:lnTo>
                  <a:lnTo>
                    <a:pt x="1189" y="436"/>
                  </a:lnTo>
                  <a:lnTo>
                    <a:pt x="1148" y="570"/>
                  </a:lnTo>
                  <a:lnTo>
                    <a:pt x="1094" y="698"/>
                  </a:lnTo>
                  <a:lnTo>
                    <a:pt x="1033" y="817"/>
                  </a:lnTo>
                  <a:lnTo>
                    <a:pt x="961" y="931"/>
                  </a:lnTo>
                  <a:lnTo>
                    <a:pt x="881" y="1035"/>
                  </a:lnTo>
                  <a:lnTo>
                    <a:pt x="793" y="1130"/>
                  </a:lnTo>
                  <a:lnTo>
                    <a:pt x="696" y="1214"/>
                  </a:lnTo>
                  <a:lnTo>
                    <a:pt x="594" y="1286"/>
                  </a:lnTo>
                  <a:lnTo>
                    <a:pt x="485" y="1348"/>
                  </a:lnTo>
                  <a:lnTo>
                    <a:pt x="372" y="1398"/>
                  </a:lnTo>
                  <a:lnTo>
                    <a:pt x="253" y="1435"/>
                  </a:lnTo>
                  <a:lnTo>
                    <a:pt x="128" y="1455"/>
                  </a:lnTo>
                  <a:lnTo>
                    <a:pt x="0" y="1464"/>
                  </a:lnTo>
                  <a:lnTo>
                    <a:pt x="0" y="15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1" name="Freeform 35"/>
            <p:cNvSpPr>
              <a:spLocks/>
            </p:cNvSpPr>
            <p:nvPr/>
          </p:nvSpPr>
          <p:spPr bwMode="auto">
            <a:xfrm>
              <a:off x="4819" y="3639"/>
              <a:ext cx="588" cy="346"/>
            </a:xfrm>
            <a:custGeom>
              <a:avLst/>
              <a:gdLst>
                <a:gd name="T0" fmla="*/ 1 w 1176"/>
                <a:gd name="T1" fmla="*/ 0 h 1382"/>
                <a:gd name="T2" fmla="*/ 1 w 1176"/>
                <a:gd name="T3" fmla="*/ 0 h 1382"/>
                <a:gd name="T4" fmla="*/ 1 w 1176"/>
                <a:gd name="T5" fmla="*/ 0 h 1382"/>
                <a:gd name="T6" fmla="*/ 1 w 1176"/>
                <a:gd name="T7" fmla="*/ 0 h 1382"/>
                <a:gd name="T8" fmla="*/ 1 w 1176"/>
                <a:gd name="T9" fmla="*/ 0 h 1382"/>
                <a:gd name="T10" fmla="*/ 1 w 1176"/>
                <a:gd name="T11" fmla="*/ 0 h 1382"/>
                <a:gd name="T12" fmla="*/ 1 w 1176"/>
                <a:gd name="T13" fmla="*/ 0 h 1382"/>
                <a:gd name="T14" fmla="*/ 1 w 1176"/>
                <a:gd name="T15" fmla="*/ 0 h 1382"/>
                <a:gd name="T16" fmla="*/ 1 w 1176"/>
                <a:gd name="T17" fmla="*/ 0 h 1382"/>
                <a:gd name="T18" fmla="*/ 1 w 1176"/>
                <a:gd name="T19" fmla="*/ 0 h 1382"/>
                <a:gd name="T20" fmla="*/ 1 w 1176"/>
                <a:gd name="T21" fmla="*/ 0 h 1382"/>
                <a:gd name="T22" fmla="*/ 1 w 1176"/>
                <a:gd name="T23" fmla="*/ 0 h 1382"/>
                <a:gd name="T24" fmla="*/ 1 w 1176"/>
                <a:gd name="T25" fmla="*/ 0 h 1382"/>
                <a:gd name="T26" fmla="*/ 1 w 1176"/>
                <a:gd name="T27" fmla="*/ 0 h 1382"/>
                <a:gd name="T28" fmla="*/ 1 w 1176"/>
                <a:gd name="T29" fmla="*/ 0 h 1382"/>
                <a:gd name="T30" fmla="*/ 1 w 1176"/>
                <a:gd name="T31" fmla="*/ 0 h 1382"/>
                <a:gd name="T32" fmla="*/ 0 w 1176"/>
                <a:gd name="T33" fmla="*/ 0 h 1382"/>
                <a:gd name="T34" fmla="*/ 0 w 1176"/>
                <a:gd name="T35" fmla="*/ 0 h 1382"/>
                <a:gd name="T36" fmla="*/ 1 w 1176"/>
                <a:gd name="T37" fmla="*/ 0 h 1382"/>
                <a:gd name="T38" fmla="*/ 1 w 1176"/>
                <a:gd name="T39" fmla="*/ 0 h 1382"/>
                <a:gd name="T40" fmla="*/ 1 w 1176"/>
                <a:gd name="T41" fmla="*/ 0 h 1382"/>
                <a:gd name="T42" fmla="*/ 1 w 1176"/>
                <a:gd name="T43" fmla="*/ 0 h 1382"/>
                <a:gd name="T44" fmla="*/ 1 w 1176"/>
                <a:gd name="T45" fmla="*/ 0 h 1382"/>
                <a:gd name="T46" fmla="*/ 1 w 1176"/>
                <a:gd name="T47" fmla="*/ 0 h 1382"/>
                <a:gd name="T48" fmla="*/ 1 w 1176"/>
                <a:gd name="T49" fmla="*/ 0 h 1382"/>
                <a:gd name="T50" fmla="*/ 1 w 1176"/>
                <a:gd name="T51" fmla="*/ 0 h 1382"/>
                <a:gd name="T52" fmla="*/ 1 w 1176"/>
                <a:gd name="T53" fmla="*/ 0 h 1382"/>
                <a:gd name="T54" fmla="*/ 1 w 1176"/>
                <a:gd name="T55" fmla="*/ 0 h 1382"/>
                <a:gd name="T56" fmla="*/ 1 w 1176"/>
                <a:gd name="T57" fmla="*/ 0 h 1382"/>
                <a:gd name="T58" fmla="*/ 1 w 1176"/>
                <a:gd name="T59" fmla="*/ 0 h 1382"/>
                <a:gd name="T60" fmla="*/ 1 w 1176"/>
                <a:gd name="T61" fmla="*/ 0 h 1382"/>
                <a:gd name="T62" fmla="*/ 1 w 1176"/>
                <a:gd name="T63" fmla="*/ 0 h 1382"/>
                <a:gd name="T64" fmla="*/ 1 w 1176"/>
                <a:gd name="T65" fmla="*/ 0 h 1382"/>
                <a:gd name="T66" fmla="*/ 1 w 1176"/>
                <a:gd name="T67" fmla="*/ 0 h 1382"/>
                <a:gd name="T68" fmla="*/ 1 w 1176"/>
                <a:gd name="T69" fmla="*/ 0 h 13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76"/>
                <a:gd name="T106" fmla="*/ 0 h 1382"/>
                <a:gd name="T107" fmla="*/ 1176 w 1176"/>
                <a:gd name="T108" fmla="*/ 1382 h 13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76" h="1382">
                  <a:moveTo>
                    <a:pt x="1083" y="0"/>
                  </a:moveTo>
                  <a:lnTo>
                    <a:pt x="1078" y="131"/>
                  </a:lnTo>
                  <a:lnTo>
                    <a:pt x="1062" y="257"/>
                  </a:lnTo>
                  <a:lnTo>
                    <a:pt x="1036" y="379"/>
                  </a:lnTo>
                  <a:lnTo>
                    <a:pt x="999" y="495"/>
                  </a:lnTo>
                  <a:lnTo>
                    <a:pt x="953" y="607"/>
                  </a:lnTo>
                  <a:lnTo>
                    <a:pt x="898" y="713"/>
                  </a:lnTo>
                  <a:lnTo>
                    <a:pt x="836" y="811"/>
                  </a:lnTo>
                  <a:lnTo>
                    <a:pt x="767" y="901"/>
                  </a:lnTo>
                  <a:lnTo>
                    <a:pt x="691" y="982"/>
                  </a:lnTo>
                  <a:lnTo>
                    <a:pt x="606" y="1056"/>
                  </a:lnTo>
                  <a:lnTo>
                    <a:pt x="516" y="1120"/>
                  </a:lnTo>
                  <a:lnTo>
                    <a:pt x="421" y="1174"/>
                  </a:lnTo>
                  <a:lnTo>
                    <a:pt x="322" y="1217"/>
                  </a:lnTo>
                  <a:lnTo>
                    <a:pt x="219" y="1248"/>
                  </a:lnTo>
                  <a:lnTo>
                    <a:pt x="111" y="1267"/>
                  </a:lnTo>
                  <a:lnTo>
                    <a:pt x="0" y="1274"/>
                  </a:lnTo>
                  <a:lnTo>
                    <a:pt x="0" y="1382"/>
                  </a:lnTo>
                  <a:lnTo>
                    <a:pt x="120" y="1376"/>
                  </a:lnTo>
                  <a:lnTo>
                    <a:pt x="236" y="1353"/>
                  </a:lnTo>
                  <a:lnTo>
                    <a:pt x="349" y="1320"/>
                  </a:lnTo>
                  <a:lnTo>
                    <a:pt x="456" y="1274"/>
                  </a:lnTo>
                  <a:lnTo>
                    <a:pt x="560" y="1216"/>
                  </a:lnTo>
                  <a:lnTo>
                    <a:pt x="658" y="1145"/>
                  </a:lnTo>
                  <a:lnTo>
                    <a:pt x="748" y="1066"/>
                  </a:lnTo>
                  <a:lnTo>
                    <a:pt x="831" y="977"/>
                  </a:lnTo>
                  <a:lnTo>
                    <a:pt x="907" y="879"/>
                  </a:lnTo>
                  <a:lnTo>
                    <a:pt x="975" y="773"/>
                  </a:lnTo>
                  <a:lnTo>
                    <a:pt x="1034" y="659"/>
                  </a:lnTo>
                  <a:lnTo>
                    <a:pt x="1083" y="536"/>
                  </a:lnTo>
                  <a:lnTo>
                    <a:pt x="1123" y="410"/>
                  </a:lnTo>
                  <a:lnTo>
                    <a:pt x="1151" y="277"/>
                  </a:lnTo>
                  <a:lnTo>
                    <a:pt x="1170" y="141"/>
                  </a:lnTo>
                  <a:lnTo>
                    <a:pt x="1176" y="0"/>
                  </a:lnTo>
                  <a:lnTo>
                    <a:pt x="10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2" name="Freeform 36"/>
            <p:cNvSpPr>
              <a:spLocks/>
            </p:cNvSpPr>
            <p:nvPr/>
          </p:nvSpPr>
          <p:spPr bwMode="auto">
            <a:xfrm>
              <a:off x="4819" y="3639"/>
              <a:ext cx="507" cy="298"/>
            </a:xfrm>
            <a:custGeom>
              <a:avLst/>
              <a:gdLst>
                <a:gd name="T0" fmla="*/ 1 w 1014"/>
                <a:gd name="T1" fmla="*/ 0 h 1193"/>
                <a:gd name="T2" fmla="*/ 1 w 1014"/>
                <a:gd name="T3" fmla="*/ 0 h 1193"/>
                <a:gd name="T4" fmla="*/ 1 w 1014"/>
                <a:gd name="T5" fmla="*/ 0 h 1193"/>
                <a:gd name="T6" fmla="*/ 1 w 1014"/>
                <a:gd name="T7" fmla="*/ 0 h 1193"/>
                <a:gd name="T8" fmla="*/ 1 w 1014"/>
                <a:gd name="T9" fmla="*/ 0 h 1193"/>
                <a:gd name="T10" fmla="*/ 1 w 1014"/>
                <a:gd name="T11" fmla="*/ 0 h 1193"/>
                <a:gd name="T12" fmla="*/ 1 w 1014"/>
                <a:gd name="T13" fmla="*/ 0 h 1193"/>
                <a:gd name="T14" fmla="*/ 1 w 1014"/>
                <a:gd name="T15" fmla="*/ 0 h 1193"/>
                <a:gd name="T16" fmla="*/ 1 w 1014"/>
                <a:gd name="T17" fmla="*/ 0 h 1193"/>
                <a:gd name="T18" fmla="*/ 1 w 1014"/>
                <a:gd name="T19" fmla="*/ 0 h 1193"/>
                <a:gd name="T20" fmla="*/ 1 w 1014"/>
                <a:gd name="T21" fmla="*/ 0 h 1193"/>
                <a:gd name="T22" fmla="*/ 1 w 1014"/>
                <a:gd name="T23" fmla="*/ 0 h 1193"/>
                <a:gd name="T24" fmla="*/ 1 w 1014"/>
                <a:gd name="T25" fmla="*/ 0 h 1193"/>
                <a:gd name="T26" fmla="*/ 1 w 1014"/>
                <a:gd name="T27" fmla="*/ 0 h 1193"/>
                <a:gd name="T28" fmla="*/ 1 w 1014"/>
                <a:gd name="T29" fmla="*/ 0 h 1193"/>
                <a:gd name="T30" fmla="*/ 1 w 1014"/>
                <a:gd name="T31" fmla="*/ 0 h 1193"/>
                <a:gd name="T32" fmla="*/ 0 w 1014"/>
                <a:gd name="T33" fmla="*/ 0 h 1193"/>
                <a:gd name="T34" fmla="*/ 0 w 1014"/>
                <a:gd name="T35" fmla="*/ 0 h 1193"/>
                <a:gd name="T36" fmla="*/ 1 w 1014"/>
                <a:gd name="T37" fmla="*/ 0 h 1193"/>
                <a:gd name="T38" fmla="*/ 1 w 1014"/>
                <a:gd name="T39" fmla="*/ 0 h 1193"/>
                <a:gd name="T40" fmla="*/ 1 w 1014"/>
                <a:gd name="T41" fmla="*/ 0 h 1193"/>
                <a:gd name="T42" fmla="*/ 1 w 1014"/>
                <a:gd name="T43" fmla="*/ 0 h 1193"/>
                <a:gd name="T44" fmla="*/ 1 w 1014"/>
                <a:gd name="T45" fmla="*/ 0 h 1193"/>
                <a:gd name="T46" fmla="*/ 1 w 1014"/>
                <a:gd name="T47" fmla="*/ 0 h 1193"/>
                <a:gd name="T48" fmla="*/ 1 w 1014"/>
                <a:gd name="T49" fmla="*/ 0 h 1193"/>
                <a:gd name="T50" fmla="*/ 1 w 1014"/>
                <a:gd name="T51" fmla="*/ 0 h 1193"/>
                <a:gd name="T52" fmla="*/ 1 w 1014"/>
                <a:gd name="T53" fmla="*/ 0 h 1193"/>
                <a:gd name="T54" fmla="*/ 1 w 1014"/>
                <a:gd name="T55" fmla="*/ 0 h 1193"/>
                <a:gd name="T56" fmla="*/ 1 w 1014"/>
                <a:gd name="T57" fmla="*/ 0 h 1193"/>
                <a:gd name="T58" fmla="*/ 1 w 1014"/>
                <a:gd name="T59" fmla="*/ 0 h 1193"/>
                <a:gd name="T60" fmla="*/ 1 w 1014"/>
                <a:gd name="T61" fmla="*/ 0 h 1193"/>
                <a:gd name="T62" fmla="*/ 1 w 1014"/>
                <a:gd name="T63" fmla="*/ 0 h 1193"/>
                <a:gd name="T64" fmla="*/ 1 w 1014"/>
                <a:gd name="T65" fmla="*/ 0 h 1193"/>
                <a:gd name="T66" fmla="*/ 1 w 1014"/>
                <a:gd name="T67" fmla="*/ 0 h 1193"/>
                <a:gd name="T68" fmla="*/ 1 w 1014"/>
                <a:gd name="T69" fmla="*/ 0 h 11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4"/>
                <a:gd name="T106" fmla="*/ 0 h 1193"/>
                <a:gd name="T107" fmla="*/ 1014 w 1014"/>
                <a:gd name="T108" fmla="*/ 1193 h 11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4" h="1193">
                  <a:moveTo>
                    <a:pt x="922" y="0"/>
                  </a:moveTo>
                  <a:lnTo>
                    <a:pt x="916" y="112"/>
                  </a:lnTo>
                  <a:lnTo>
                    <a:pt x="904" y="220"/>
                  </a:lnTo>
                  <a:lnTo>
                    <a:pt x="881" y="322"/>
                  </a:lnTo>
                  <a:lnTo>
                    <a:pt x="850" y="423"/>
                  </a:lnTo>
                  <a:lnTo>
                    <a:pt x="810" y="517"/>
                  </a:lnTo>
                  <a:lnTo>
                    <a:pt x="764" y="607"/>
                  </a:lnTo>
                  <a:lnTo>
                    <a:pt x="711" y="691"/>
                  </a:lnTo>
                  <a:lnTo>
                    <a:pt x="651" y="767"/>
                  </a:lnTo>
                  <a:lnTo>
                    <a:pt x="587" y="838"/>
                  </a:lnTo>
                  <a:lnTo>
                    <a:pt x="515" y="899"/>
                  </a:lnTo>
                  <a:lnTo>
                    <a:pt x="439" y="953"/>
                  </a:lnTo>
                  <a:lnTo>
                    <a:pt x="359" y="1000"/>
                  </a:lnTo>
                  <a:lnTo>
                    <a:pt x="275" y="1037"/>
                  </a:lnTo>
                  <a:lnTo>
                    <a:pt x="186" y="1064"/>
                  </a:lnTo>
                  <a:lnTo>
                    <a:pt x="95" y="1078"/>
                  </a:lnTo>
                  <a:lnTo>
                    <a:pt x="0" y="1085"/>
                  </a:lnTo>
                  <a:lnTo>
                    <a:pt x="0" y="1193"/>
                  </a:lnTo>
                  <a:lnTo>
                    <a:pt x="104" y="1187"/>
                  </a:lnTo>
                  <a:lnTo>
                    <a:pt x="202" y="1169"/>
                  </a:lnTo>
                  <a:lnTo>
                    <a:pt x="302" y="1139"/>
                  </a:lnTo>
                  <a:lnTo>
                    <a:pt x="394" y="1100"/>
                  </a:lnTo>
                  <a:lnTo>
                    <a:pt x="483" y="1049"/>
                  </a:lnTo>
                  <a:lnTo>
                    <a:pt x="567" y="989"/>
                  </a:lnTo>
                  <a:lnTo>
                    <a:pt x="644" y="921"/>
                  </a:lnTo>
                  <a:lnTo>
                    <a:pt x="717" y="844"/>
                  </a:lnTo>
                  <a:lnTo>
                    <a:pt x="781" y="759"/>
                  </a:lnTo>
                  <a:lnTo>
                    <a:pt x="840" y="667"/>
                  </a:lnTo>
                  <a:lnTo>
                    <a:pt x="892" y="569"/>
                  </a:lnTo>
                  <a:lnTo>
                    <a:pt x="933" y="465"/>
                  </a:lnTo>
                  <a:lnTo>
                    <a:pt x="968" y="355"/>
                  </a:lnTo>
                  <a:lnTo>
                    <a:pt x="993" y="239"/>
                  </a:lnTo>
                  <a:lnTo>
                    <a:pt x="1008" y="122"/>
                  </a:lnTo>
                  <a:lnTo>
                    <a:pt x="1014" y="0"/>
                  </a:lnTo>
                  <a:lnTo>
                    <a:pt x="92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3" name="Freeform 37"/>
            <p:cNvSpPr>
              <a:spLocks/>
            </p:cNvSpPr>
            <p:nvPr/>
          </p:nvSpPr>
          <p:spPr bwMode="auto">
            <a:xfrm>
              <a:off x="4586" y="3776"/>
              <a:ext cx="635" cy="374"/>
            </a:xfrm>
            <a:custGeom>
              <a:avLst/>
              <a:gdLst>
                <a:gd name="T0" fmla="*/ 0 w 1272"/>
                <a:gd name="T1" fmla="*/ 0 h 1495"/>
                <a:gd name="T2" fmla="*/ 0 w 1272"/>
                <a:gd name="T3" fmla="*/ 0 h 1495"/>
                <a:gd name="T4" fmla="*/ 0 w 1272"/>
                <a:gd name="T5" fmla="*/ 0 h 1495"/>
                <a:gd name="T6" fmla="*/ 0 w 1272"/>
                <a:gd name="T7" fmla="*/ 0 h 1495"/>
                <a:gd name="T8" fmla="*/ 0 w 1272"/>
                <a:gd name="T9" fmla="*/ 0 h 1495"/>
                <a:gd name="T10" fmla="*/ 0 w 1272"/>
                <a:gd name="T11" fmla="*/ 0 h 1495"/>
                <a:gd name="T12" fmla="*/ 0 w 1272"/>
                <a:gd name="T13" fmla="*/ 0 h 1495"/>
                <a:gd name="T14" fmla="*/ 0 w 1272"/>
                <a:gd name="T15" fmla="*/ 0 h 1495"/>
                <a:gd name="T16" fmla="*/ 0 w 1272"/>
                <a:gd name="T17" fmla="*/ 0 h 1495"/>
                <a:gd name="T18" fmla="*/ 0 w 1272"/>
                <a:gd name="T19" fmla="*/ 0 h 1495"/>
                <a:gd name="T20" fmla="*/ 0 w 1272"/>
                <a:gd name="T21" fmla="*/ 0 h 1495"/>
                <a:gd name="T22" fmla="*/ 0 w 1272"/>
                <a:gd name="T23" fmla="*/ 0 h 1495"/>
                <a:gd name="T24" fmla="*/ 0 w 1272"/>
                <a:gd name="T25" fmla="*/ 0 h 1495"/>
                <a:gd name="T26" fmla="*/ 0 w 1272"/>
                <a:gd name="T27" fmla="*/ 0 h 1495"/>
                <a:gd name="T28" fmla="*/ 0 w 1272"/>
                <a:gd name="T29" fmla="*/ 0 h 1495"/>
                <a:gd name="T30" fmla="*/ 0 w 1272"/>
                <a:gd name="T31" fmla="*/ 0 h 1495"/>
                <a:gd name="T32" fmla="*/ 0 w 1272"/>
                <a:gd name="T33" fmla="*/ 0 h 1495"/>
                <a:gd name="T34" fmla="*/ 0 w 1272"/>
                <a:gd name="T35" fmla="*/ 0 h 1495"/>
                <a:gd name="T36" fmla="*/ 0 w 1272"/>
                <a:gd name="T37" fmla="*/ 0 h 1495"/>
                <a:gd name="T38" fmla="*/ 0 w 1272"/>
                <a:gd name="T39" fmla="*/ 0 h 1495"/>
                <a:gd name="T40" fmla="*/ 0 w 1272"/>
                <a:gd name="T41" fmla="*/ 0 h 1495"/>
                <a:gd name="T42" fmla="*/ 0 w 1272"/>
                <a:gd name="T43" fmla="*/ 0 h 1495"/>
                <a:gd name="T44" fmla="*/ 0 w 1272"/>
                <a:gd name="T45" fmla="*/ 0 h 1495"/>
                <a:gd name="T46" fmla="*/ 0 w 1272"/>
                <a:gd name="T47" fmla="*/ 0 h 1495"/>
                <a:gd name="T48" fmla="*/ 0 w 1272"/>
                <a:gd name="T49" fmla="*/ 0 h 1495"/>
                <a:gd name="T50" fmla="*/ 0 w 1272"/>
                <a:gd name="T51" fmla="*/ 0 h 1495"/>
                <a:gd name="T52" fmla="*/ 0 w 1272"/>
                <a:gd name="T53" fmla="*/ 0 h 1495"/>
                <a:gd name="T54" fmla="*/ 0 w 1272"/>
                <a:gd name="T55" fmla="*/ 0 h 1495"/>
                <a:gd name="T56" fmla="*/ 0 w 1272"/>
                <a:gd name="T57" fmla="*/ 0 h 1495"/>
                <a:gd name="T58" fmla="*/ 0 w 1272"/>
                <a:gd name="T59" fmla="*/ 0 h 1495"/>
                <a:gd name="T60" fmla="*/ 0 w 1272"/>
                <a:gd name="T61" fmla="*/ 0 h 1495"/>
                <a:gd name="T62" fmla="*/ 0 w 1272"/>
                <a:gd name="T63" fmla="*/ 0 h 1495"/>
                <a:gd name="T64" fmla="*/ 0 w 1272"/>
                <a:gd name="T65" fmla="*/ 0 h 1495"/>
                <a:gd name="T66" fmla="*/ 0 w 1272"/>
                <a:gd name="T67" fmla="*/ 0 h 1495"/>
                <a:gd name="T68" fmla="*/ 0 w 1272"/>
                <a:gd name="T69" fmla="*/ 0 h 14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72"/>
                <a:gd name="T106" fmla="*/ 0 h 1495"/>
                <a:gd name="T107" fmla="*/ 1272 w 1272"/>
                <a:gd name="T108" fmla="*/ 1495 h 14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72" h="1495">
                  <a:moveTo>
                    <a:pt x="989" y="0"/>
                  </a:moveTo>
                  <a:lnTo>
                    <a:pt x="984" y="121"/>
                  </a:lnTo>
                  <a:lnTo>
                    <a:pt x="969" y="236"/>
                  </a:lnTo>
                  <a:lnTo>
                    <a:pt x="945" y="348"/>
                  </a:lnTo>
                  <a:lnTo>
                    <a:pt x="913" y="452"/>
                  </a:lnTo>
                  <a:lnTo>
                    <a:pt x="871" y="554"/>
                  </a:lnTo>
                  <a:lnTo>
                    <a:pt x="820" y="650"/>
                  </a:lnTo>
                  <a:lnTo>
                    <a:pt x="764" y="742"/>
                  </a:lnTo>
                  <a:lnTo>
                    <a:pt x="700" y="823"/>
                  </a:lnTo>
                  <a:lnTo>
                    <a:pt x="632" y="897"/>
                  </a:lnTo>
                  <a:lnTo>
                    <a:pt x="553" y="964"/>
                  </a:lnTo>
                  <a:lnTo>
                    <a:pt x="472" y="1023"/>
                  </a:lnTo>
                  <a:lnTo>
                    <a:pt x="385" y="1072"/>
                  </a:lnTo>
                  <a:lnTo>
                    <a:pt x="295" y="1111"/>
                  </a:lnTo>
                  <a:lnTo>
                    <a:pt x="201" y="1139"/>
                  </a:lnTo>
                  <a:lnTo>
                    <a:pt x="102" y="1157"/>
                  </a:lnTo>
                  <a:lnTo>
                    <a:pt x="0" y="1162"/>
                  </a:lnTo>
                  <a:lnTo>
                    <a:pt x="0" y="1495"/>
                  </a:lnTo>
                  <a:lnTo>
                    <a:pt x="130" y="1487"/>
                  </a:lnTo>
                  <a:lnTo>
                    <a:pt x="254" y="1463"/>
                  </a:lnTo>
                  <a:lnTo>
                    <a:pt x="377" y="1428"/>
                  </a:lnTo>
                  <a:lnTo>
                    <a:pt x="493" y="1376"/>
                  </a:lnTo>
                  <a:lnTo>
                    <a:pt x="605" y="1314"/>
                  </a:lnTo>
                  <a:lnTo>
                    <a:pt x="711" y="1239"/>
                  </a:lnTo>
                  <a:lnTo>
                    <a:pt x="807" y="1153"/>
                  </a:lnTo>
                  <a:lnTo>
                    <a:pt x="899" y="1057"/>
                  </a:lnTo>
                  <a:lnTo>
                    <a:pt x="980" y="950"/>
                  </a:lnTo>
                  <a:lnTo>
                    <a:pt x="1054" y="837"/>
                  </a:lnTo>
                  <a:lnTo>
                    <a:pt x="1117" y="712"/>
                  </a:lnTo>
                  <a:lnTo>
                    <a:pt x="1171" y="581"/>
                  </a:lnTo>
                  <a:lnTo>
                    <a:pt x="1214" y="444"/>
                  </a:lnTo>
                  <a:lnTo>
                    <a:pt x="1244" y="300"/>
                  </a:lnTo>
                  <a:lnTo>
                    <a:pt x="1264" y="152"/>
                  </a:lnTo>
                  <a:lnTo>
                    <a:pt x="1272" y="0"/>
                  </a:lnTo>
                  <a:lnTo>
                    <a:pt x="98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4" name="Freeform 38"/>
            <p:cNvSpPr>
              <a:spLocks/>
            </p:cNvSpPr>
            <p:nvPr/>
          </p:nvSpPr>
          <p:spPr bwMode="auto">
            <a:xfrm>
              <a:off x="4586" y="3776"/>
              <a:ext cx="669" cy="393"/>
            </a:xfrm>
            <a:custGeom>
              <a:avLst/>
              <a:gdLst>
                <a:gd name="T0" fmla="*/ 0 w 1338"/>
                <a:gd name="T1" fmla="*/ 0 h 1572"/>
                <a:gd name="T2" fmla="*/ 1 w 1338"/>
                <a:gd name="T3" fmla="*/ 0 h 1572"/>
                <a:gd name="T4" fmla="*/ 1 w 1338"/>
                <a:gd name="T5" fmla="*/ 0 h 1572"/>
                <a:gd name="T6" fmla="*/ 1 w 1338"/>
                <a:gd name="T7" fmla="*/ 0 h 1572"/>
                <a:gd name="T8" fmla="*/ 1 w 1338"/>
                <a:gd name="T9" fmla="*/ 0 h 1572"/>
                <a:gd name="T10" fmla="*/ 1 w 1338"/>
                <a:gd name="T11" fmla="*/ 0 h 1572"/>
                <a:gd name="T12" fmla="*/ 1 w 1338"/>
                <a:gd name="T13" fmla="*/ 0 h 1572"/>
                <a:gd name="T14" fmla="*/ 1 w 1338"/>
                <a:gd name="T15" fmla="*/ 0 h 1572"/>
                <a:gd name="T16" fmla="*/ 1 w 1338"/>
                <a:gd name="T17" fmla="*/ 0 h 1572"/>
                <a:gd name="T18" fmla="*/ 1 w 1338"/>
                <a:gd name="T19" fmla="*/ 0 h 1572"/>
                <a:gd name="T20" fmla="*/ 1 w 1338"/>
                <a:gd name="T21" fmla="*/ 0 h 1572"/>
                <a:gd name="T22" fmla="*/ 1 w 1338"/>
                <a:gd name="T23" fmla="*/ 0 h 1572"/>
                <a:gd name="T24" fmla="*/ 1 w 1338"/>
                <a:gd name="T25" fmla="*/ 0 h 1572"/>
                <a:gd name="T26" fmla="*/ 1 w 1338"/>
                <a:gd name="T27" fmla="*/ 0 h 1572"/>
                <a:gd name="T28" fmla="*/ 1 w 1338"/>
                <a:gd name="T29" fmla="*/ 0 h 1572"/>
                <a:gd name="T30" fmla="*/ 1 w 1338"/>
                <a:gd name="T31" fmla="*/ 0 h 1572"/>
                <a:gd name="T32" fmla="*/ 1 w 1338"/>
                <a:gd name="T33" fmla="*/ 0 h 1572"/>
                <a:gd name="T34" fmla="*/ 1 w 1338"/>
                <a:gd name="T35" fmla="*/ 0 h 1572"/>
                <a:gd name="T36" fmla="*/ 1 w 1338"/>
                <a:gd name="T37" fmla="*/ 0 h 1572"/>
                <a:gd name="T38" fmla="*/ 1 w 1338"/>
                <a:gd name="T39" fmla="*/ 0 h 1572"/>
                <a:gd name="T40" fmla="*/ 1 w 1338"/>
                <a:gd name="T41" fmla="*/ 0 h 1572"/>
                <a:gd name="T42" fmla="*/ 1 w 1338"/>
                <a:gd name="T43" fmla="*/ 0 h 1572"/>
                <a:gd name="T44" fmla="*/ 1 w 1338"/>
                <a:gd name="T45" fmla="*/ 0 h 1572"/>
                <a:gd name="T46" fmla="*/ 1 w 1338"/>
                <a:gd name="T47" fmla="*/ 0 h 1572"/>
                <a:gd name="T48" fmla="*/ 1 w 1338"/>
                <a:gd name="T49" fmla="*/ 0 h 1572"/>
                <a:gd name="T50" fmla="*/ 1 w 1338"/>
                <a:gd name="T51" fmla="*/ 0 h 1572"/>
                <a:gd name="T52" fmla="*/ 1 w 1338"/>
                <a:gd name="T53" fmla="*/ 0 h 1572"/>
                <a:gd name="T54" fmla="*/ 1 w 1338"/>
                <a:gd name="T55" fmla="*/ 0 h 1572"/>
                <a:gd name="T56" fmla="*/ 1 w 1338"/>
                <a:gd name="T57" fmla="*/ 0 h 1572"/>
                <a:gd name="T58" fmla="*/ 1 w 1338"/>
                <a:gd name="T59" fmla="*/ 0 h 1572"/>
                <a:gd name="T60" fmla="*/ 1 w 1338"/>
                <a:gd name="T61" fmla="*/ 0 h 1572"/>
                <a:gd name="T62" fmla="*/ 1 w 1338"/>
                <a:gd name="T63" fmla="*/ 0 h 1572"/>
                <a:gd name="T64" fmla="*/ 1 w 1338"/>
                <a:gd name="T65" fmla="*/ 0 h 1572"/>
                <a:gd name="T66" fmla="*/ 0 w 1338"/>
                <a:gd name="T67" fmla="*/ 0 h 1572"/>
                <a:gd name="T68" fmla="*/ 0 w 1338"/>
                <a:gd name="T69" fmla="*/ 0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8"/>
                <a:gd name="T106" fmla="*/ 0 h 1572"/>
                <a:gd name="T107" fmla="*/ 1338 w 1338"/>
                <a:gd name="T108" fmla="*/ 1572 h 15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8" h="1572">
                  <a:moveTo>
                    <a:pt x="0" y="1572"/>
                  </a:moveTo>
                  <a:lnTo>
                    <a:pt x="137" y="1564"/>
                  </a:lnTo>
                  <a:lnTo>
                    <a:pt x="271" y="1540"/>
                  </a:lnTo>
                  <a:lnTo>
                    <a:pt x="399" y="1501"/>
                  </a:lnTo>
                  <a:lnTo>
                    <a:pt x="521" y="1448"/>
                  </a:lnTo>
                  <a:lnTo>
                    <a:pt x="638" y="1382"/>
                  </a:lnTo>
                  <a:lnTo>
                    <a:pt x="749" y="1304"/>
                  </a:lnTo>
                  <a:lnTo>
                    <a:pt x="850" y="1213"/>
                  </a:lnTo>
                  <a:lnTo>
                    <a:pt x="947" y="1112"/>
                  </a:lnTo>
                  <a:lnTo>
                    <a:pt x="1033" y="999"/>
                  </a:lnTo>
                  <a:lnTo>
                    <a:pt x="1110" y="879"/>
                  </a:lnTo>
                  <a:lnTo>
                    <a:pt x="1176" y="749"/>
                  </a:lnTo>
                  <a:lnTo>
                    <a:pt x="1232" y="612"/>
                  </a:lnTo>
                  <a:lnTo>
                    <a:pt x="1277" y="468"/>
                  </a:lnTo>
                  <a:lnTo>
                    <a:pt x="1311" y="316"/>
                  </a:lnTo>
                  <a:lnTo>
                    <a:pt x="1332" y="160"/>
                  </a:lnTo>
                  <a:lnTo>
                    <a:pt x="1338" y="0"/>
                  </a:lnTo>
                  <a:lnTo>
                    <a:pt x="1246" y="0"/>
                  </a:lnTo>
                  <a:lnTo>
                    <a:pt x="1240" y="150"/>
                  </a:lnTo>
                  <a:lnTo>
                    <a:pt x="1221" y="297"/>
                  </a:lnTo>
                  <a:lnTo>
                    <a:pt x="1190" y="436"/>
                  </a:lnTo>
                  <a:lnTo>
                    <a:pt x="1148" y="571"/>
                  </a:lnTo>
                  <a:lnTo>
                    <a:pt x="1095" y="698"/>
                  </a:lnTo>
                  <a:lnTo>
                    <a:pt x="1034" y="818"/>
                  </a:lnTo>
                  <a:lnTo>
                    <a:pt x="962" y="931"/>
                  </a:lnTo>
                  <a:lnTo>
                    <a:pt x="882" y="1036"/>
                  </a:lnTo>
                  <a:lnTo>
                    <a:pt x="794" y="1130"/>
                  </a:lnTo>
                  <a:lnTo>
                    <a:pt x="697" y="1215"/>
                  </a:lnTo>
                  <a:lnTo>
                    <a:pt x="595" y="1286"/>
                  </a:lnTo>
                  <a:lnTo>
                    <a:pt x="486" y="1348"/>
                  </a:lnTo>
                  <a:lnTo>
                    <a:pt x="372" y="1398"/>
                  </a:lnTo>
                  <a:lnTo>
                    <a:pt x="253" y="1435"/>
                  </a:lnTo>
                  <a:lnTo>
                    <a:pt x="129" y="1455"/>
                  </a:lnTo>
                  <a:lnTo>
                    <a:pt x="0" y="1464"/>
                  </a:lnTo>
                  <a:lnTo>
                    <a:pt x="0" y="15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5" name="Freeform 39"/>
            <p:cNvSpPr>
              <a:spLocks/>
            </p:cNvSpPr>
            <p:nvPr/>
          </p:nvSpPr>
          <p:spPr bwMode="auto">
            <a:xfrm>
              <a:off x="4586" y="3776"/>
              <a:ext cx="588" cy="346"/>
            </a:xfrm>
            <a:custGeom>
              <a:avLst/>
              <a:gdLst>
                <a:gd name="T0" fmla="*/ 1 w 1176"/>
                <a:gd name="T1" fmla="*/ 0 h 1383"/>
                <a:gd name="T2" fmla="*/ 1 w 1176"/>
                <a:gd name="T3" fmla="*/ 0 h 1383"/>
                <a:gd name="T4" fmla="*/ 1 w 1176"/>
                <a:gd name="T5" fmla="*/ 0 h 1383"/>
                <a:gd name="T6" fmla="*/ 1 w 1176"/>
                <a:gd name="T7" fmla="*/ 0 h 1383"/>
                <a:gd name="T8" fmla="*/ 1 w 1176"/>
                <a:gd name="T9" fmla="*/ 0 h 1383"/>
                <a:gd name="T10" fmla="*/ 1 w 1176"/>
                <a:gd name="T11" fmla="*/ 0 h 1383"/>
                <a:gd name="T12" fmla="*/ 1 w 1176"/>
                <a:gd name="T13" fmla="*/ 0 h 1383"/>
                <a:gd name="T14" fmla="*/ 1 w 1176"/>
                <a:gd name="T15" fmla="*/ 0 h 1383"/>
                <a:gd name="T16" fmla="*/ 1 w 1176"/>
                <a:gd name="T17" fmla="*/ 0 h 1383"/>
                <a:gd name="T18" fmla="*/ 1 w 1176"/>
                <a:gd name="T19" fmla="*/ 0 h 1383"/>
                <a:gd name="T20" fmla="*/ 1 w 1176"/>
                <a:gd name="T21" fmla="*/ 0 h 1383"/>
                <a:gd name="T22" fmla="*/ 1 w 1176"/>
                <a:gd name="T23" fmla="*/ 0 h 1383"/>
                <a:gd name="T24" fmla="*/ 1 w 1176"/>
                <a:gd name="T25" fmla="*/ 0 h 1383"/>
                <a:gd name="T26" fmla="*/ 1 w 1176"/>
                <a:gd name="T27" fmla="*/ 0 h 1383"/>
                <a:gd name="T28" fmla="*/ 1 w 1176"/>
                <a:gd name="T29" fmla="*/ 0 h 1383"/>
                <a:gd name="T30" fmla="*/ 1 w 1176"/>
                <a:gd name="T31" fmla="*/ 0 h 1383"/>
                <a:gd name="T32" fmla="*/ 0 w 1176"/>
                <a:gd name="T33" fmla="*/ 0 h 1383"/>
                <a:gd name="T34" fmla="*/ 0 w 1176"/>
                <a:gd name="T35" fmla="*/ 0 h 1383"/>
                <a:gd name="T36" fmla="*/ 1 w 1176"/>
                <a:gd name="T37" fmla="*/ 0 h 1383"/>
                <a:gd name="T38" fmla="*/ 1 w 1176"/>
                <a:gd name="T39" fmla="*/ 0 h 1383"/>
                <a:gd name="T40" fmla="*/ 1 w 1176"/>
                <a:gd name="T41" fmla="*/ 0 h 1383"/>
                <a:gd name="T42" fmla="*/ 1 w 1176"/>
                <a:gd name="T43" fmla="*/ 0 h 1383"/>
                <a:gd name="T44" fmla="*/ 1 w 1176"/>
                <a:gd name="T45" fmla="*/ 0 h 1383"/>
                <a:gd name="T46" fmla="*/ 1 w 1176"/>
                <a:gd name="T47" fmla="*/ 0 h 1383"/>
                <a:gd name="T48" fmla="*/ 1 w 1176"/>
                <a:gd name="T49" fmla="*/ 0 h 1383"/>
                <a:gd name="T50" fmla="*/ 1 w 1176"/>
                <a:gd name="T51" fmla="*/ 0 h 1383"/>
                <a:gd name="T52" fmla="*/ 1 w 1176"/>
                <a:gd name="T53" fmla="*/ 0 h 1383"/>
                <a:gd name="T54" fmla="*/ 1 w 1176"/>
                <a:gd name="T55" fmla="*/ 0 h 1383"/>
                <a:gd name="T56" fmla="*/ 1 w 1176"/>
                <a:gd name="T57" fmla="*/ 0 h 1383"/>
                <a:gd name="T58" fmla="*/ 1 w 1176"/>
                <a:gd name="T59" fmla="*/ 0 h 1383"/>
                <a:gd name="T60" fmla="*/ 1 w 1176"/>
                <a:gd name="T61" fmla="*/ 0 h 1383"/>
                <a:gd name="T62" fmla="*/ 1 w 1176"/>
                <a:gd name="T63" fmla="*/ 0 h 1383"/>
                <a:gd name="T64" fmla="*/ 1 w 1176"/>
                <a:gd name="T65" fmla="*/ 0 h 1383"/>
                <a:gd name="T66" fmla="*/ 1 w 1176"/>
                <a:gd name="T67" fmla="*/ 0 h 1383"/>
                <a:gd name="T68" fmla="*/ 1 w 1176"/>
                <a:gd name="T69" fmla="*/ 0 h 1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76"/>
                <a:gd name="T106" fmla="*/ 0 h 1383"/>
                <a:gd name="T107" fmla="*/ 1176 w 1176"/>
                <a:gd name="T108" fmla="*/ 1383 h 1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76" h="1383">
                  <a:moveTo>
                    <a:pt x="1084" y="0"/>
                  </a:moveTo>
                  <a:lnTo>
                    <a:pt x="1079" y="131"/>
                  </a:lnTo>
                  <a:lnTo>
                    <a:pt x="1063" y="259"/>
                  </a:lnTo>
                  <a:lnTo>
                    <a:pt x="1037" y="379"/>
                  </a:lnTo>
                  <a:lnTo>
                    <a:pt x="999" y="496"/>
                  </a:lnTo>
                  <a:lnTo>
                    <a:pt x="953" y="607"/>
                  </a:lnTo>
                  <a:lnTo>
                    <a:pt x="900" y="713"/>
                  </a:lnTo>
                  <a:lnTo>
                    <a:pt x="837" y="811"/>
                  </a:lnTo>
                  <a:lnTo>
                    <a:pt x="768" y="901"/>
                  </a:lnTo>
                  <a:lnTo>
                    <a:pt x="692" y="984"/>
                  </a:lnTo>
                  <a:lnTo>
                    <a:pt x="607" y="1058"/>
                  </a:lnTo>
                  <a:lnTo>
                    <a:pt x="517" y="1120"/>
                  </a:lnTo>
                  <a:lnTo>
                    <a:pt x="423" y="1175"/>
                  </a:lnTo>
                  <a:lnTo>
                    <a:pt x="323" y="1220"/>
                  </a:lnTo>
                  <a:lnTo>
                    <a:pt x="220" y="1250"/>
                  </a:lnTo>
                  <a:lnTo>
                    <a:pt x="112" y="1269"/>
                  </a:lnTo>
                  <a:lnTo>
                    <a:pt x="0" y="1275"/>
                  </a:lnTo>
                  <a:lnTo>
                    <a:pt x="0" y="1383"/>
                  </a:lnTo>
                  <a:lnTo>
                    <a:pt x="120" y="1377"/>
                  </a:lnTo>
                  <a:lnTo>
                    <a:pt x="236" y="1354"/>
                  </a:lnTo>
                  <a:lnTo>
                    <a:pt x="350" y="1322"/>
                  </a:lnTo>
                  <a:lnTo>
                    <a:pt x="457" y="1275"/>
                  </a:lnTo>
                  <a:lnTo>
                    <a:pt x="561" y="1216"/>
                  </a:lnTo>
                  <a:lnTo>
                    <a:pt x="659" y="1148"/>
                  </a:lnTo>
                  <a:lnTo>
                    <a:pt x="749" y="1067"/>
                  </a:lnTo>
                  <a:lnTo>
                    <a:pt x="832" y="978"/>
                  </a:lnTo>
                  <a:lnTo>
                    <a:pt x="907" y="879"/>
                  </a:lnTo>
                  <a:lnTo>
                    <a:pt x="976" y="773"/>
                  </a:lnTo>
                  <a:lnTo>
                    <a:pt x="1035" y="659"/>
                  </a:lnTo>
                  <a:lnTo>
                    <a:pt x="1084" y="538"/>
                  </a:lnTo>
                  <a:lnTo>
                    <a:pt x="1124" y="411"/>
                  </a:lnTo>
                  <a:lnTo>
                    <a:pt x="1152" y="278"/>
                  </a:lnTo>
                  <a:lnTo>
                    <a:pt x="1171" y="141"/>
                  </a:lnTo>
                  <a:lnTo>
                    <a:pt x="1176" y="0"/>
                  </a:lnTo>
                  <a:lnTo>
                    <a:pt x="1084"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6" name="Freeform 40"/>
            <p:cNvSpPr>
              <a:spLocks/>
            </p:cNvSpPr>
            <p:nvPr/>
          </p:nvSpPr>
          <p:spPr bwMode="auto">
            <a:xfrm>
              <a:off x="4587" y="3771"/>
              <a:ext cx="506" cy="306"/>
            </a:xfrm>
            <a:custGeom>
              <a:avLst/>
              <a:gdLst>
                <a:gd name="T0" fmla="*/ 1 w 1011"/>
                <a:gd name="T1" fmla="*/ 0 h 1223"/>
                <a:gd name="T2" fmla="*/ 1 w 1011"/>
                <a:gd name="T3" fmla="*/ 0 h 1223"/>
                <a:gd name="T4" fmla="*/ 1 w 1011"/>
                <a:gd name="T5" fmla="*/ 0 h 1223"/>
                <a:gd name="T6" fmla="*/ 1 w 1011"/>
                <a:gd name="T7" fmla="*/ 0 h 1223"/>
                <a:gd name="T8" fmla="*/ 1 w 1011"/>
                <a:gd name="T9" fmla="*/ 0 h 1223"/>
                <a:gd name="T10" fmla="*/ 1 w 1011"/>
                <a:gd name="T11" fmla="*/ 0 h 1223"/>
                <a:gd name="T12" fmla="*/ 1 w 1011"/>
                <a:gd name="T13" fmla="*/ 0 h 1223"/>
                <a:gd name="T14" fmla="*/ 1 w 1011"/>
                <a:gd name="T15" fmla="*/ 0 h 1223"/>
                <a:gd name="T16" fmla="*/ 1 w 1011"/>
                <a:gd name="T17" fmla="*/ 0 h 1223"/>
                <a:gd name="T18" fmla="*/ 1 w 1011"/>
                <a:gd name="T19" fmla="*/ 0 h 1223"/>
                <a:gd name="T20" fmla="*/ 1 w 1011"/>
                <a:gd name="T21" fmla="*/ 0 h 1223"/>
                <a:gd name="T22" fmla="*/ 1 w 1011"/>
                <a:gd name="T23" fmla="*/ 0 h 1223"/>
                <a:gd name="T24" fmla="*/ 1 w 1011"/>
                <a:gd name="T25" fmla="*/ 0 h 1223"/>
                <a:gd name="T26" fmla="*/ 1 w 1011"/>
                <a:gd name="T27" fmla="*/ 0 h 1223"/>
                <a:gd name="T28" fmla="*/ 1 w 1011"/>
                <a:gd name="T29" fmla="*/ 0 h 1223"/>
                <a:gd name="T30" fmla="*/ 1 w 1011"/>
                <a:gd name="T31" fmla="*/ 0 h 1223"/>
                <a:gd name="T32" fmla="*/ 0 w 1011"/>
                <a:gd name="T33" fmla="*/ 0 h 1223"/>
                <a:gd name="T34" fmla="*/ 0 w 1011"/>
                <a:gd name="T35" fmla="*/ 0 h 1223"/>
                <a:gd name="T36" fmla="*/ 1 w 1011"/>
                <a:gd name="T37" fmla="*/ 0 h 1223"/>
                <a:gd name="T38" fmla="*/ 1 w 1011"/>
                <a:gd name="T39" fmla="*/ 0 h 1223"/>
                <a:gd name="T40" fmla="*/ 1 w 1011"/>
                <a:gd name="T41" fmla="*/ 0 h 1223"/>
                <a:gd name="T42" fmla="*/ 1 w 1011"/>
                <a:gd name="T43" fmla="*/ 0 h 1223"/>
                <a:gd name="T44" fmla="*/ 1 w 1011"/>
                <a:gd name="T45" fmla="*/ 0 h 1223"/>
                <a:gd name="T46" fmla="*/ 1 w 1011"/>
                <a:gd name="T47" fmla="*/ 0 h 1223"/>
                <a:gd name="T48" fmla="*/ 1 w 1011"/>
                <a:gd name="T49" fmla="*/ 0 h 1223"/>
                <a:gd name="T50" fmla="*/ 1 w 1011"/>
                <a:gd name="T51" fmla="*/ 0 h 1223"/>
                <a:gd name="T52" fmla="*/ 1 w 1011"/>
                <a:gd name="T53" fmla="*/ 0 h 1223"/>
                <a:gd name="T54" fmla="*/ 1 w 1011"/>
                <a:gd name="T55" fmla="*/ 0 h 1223"/>
                <a:gd name="T56" fmla="*/ 1 w 1011"/>
                <a:gd name="T57" fmla="*/ 0 h 1223"/>
                <a:gd name="T58" fmla="*/ 1 w 1011"/>
                <a:gd name="T59" fmla="*/ 0 h 1223"/>
                <a:gd name="T60" fmla="*/ 1 w 1011"/>
                <a:gd name="T61" fmla="*/ 0 h 1223"/>
                <a:gd name="T62" fmla="*/ 1 w 1011"/>
                <a:gd name="T63" fmla="*/ 0 h 1223"/>
                <a:gd name="T64" fmla="*/ 1 w 1011"/>
                <a:gd name="T65" fmla="*/ 0 h 1223"/>
                <a:gd name="T66" fmla="*/ 1 w 1011"/>
                <a:gd name="T67" fmla="*/ 0 h 1223"/>
                <a:gd name="T68" fmla="*/ 1 w 1011"/>
                <a:gd name="T69" fmla="*/ 0 h 1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1"/>
                <a:gd name="T106" fmla="*/ 0 h 1223"/>
                <a:gd name="T107" fmla="*/ 1011 w 1011"/>
                <a:gd name="T108" fmla="*/ 1223 h 12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1" h="1223">
                  <a:moveTo>
                    <a:pt x="919" y="0"/>
                  </a:moveTo>
                  <a:lnTo>
                    <a:pt x="914" y="112"/>
                  </a:lnTo>
                  <a:lnTo>
                    <a:pt x="902" y="222"/>
                  </a:lnTo>
                  <a:lnTo>
                    <a:pt x="879" y="326"/>
                  </a:lnTo>
                  <a:lnTo>
                    <a:pt x="847" y="428"/>
                  </a:lnTo>
                  <a:lnTo>
                    <a:pt x="808" y="525"/>
                  </a:lnTo>
                  <a:lnTo>
                    <a:pt x="763" y="619"/>
                  </a:lnTo>
                  <a:lnTo>
                    <a:pt x="710" y="703"/>
                  </a:lnTo>
                  <a:lnTo>
                    <a:pt x="650" y="785"/>
                  </a:lnTo>
                  <a:lnTo>
                    <a:pt x="585" y="857"/>
                  </a:lnTo>
                  <a:lnTo>
                    <a:pt x="514" y="920"/>
                  </a:lnTo>
                  <a:lnTo>
                    <a:pt x="438" y="979"/>
                  </a:lnTo>
                  <a:lnTo>
                    <a:pt x="358" y="1026"/>
                  </a:lnTo>
                  <a:lnTo>
                    <a:pt x="274" y="1063"/>
                  </a:lnTo>
                  <a:lnTo>
                    <a:pt x="185" y="1092"/>
                  </a:lnTo>
                  <a:lnTo>
                    <a:pt x="94" y="1109"/>
                  </a:lnTo>
                  <a:lnTo>
                    <a:pt x="0" y="1115"/>
                  </a:lnTo>
                  <a:lnTo>
                    <a:pt x="0" y="1223"/>
                  </a:lnTo>
                  <a:lnTo>
                    <a:pt x="102" y="1217"/>
                  </a:lnTo>
                  <a:lnTo>
                    <a:pt x="204" y="1198"/>
                  </a:lnTo>
                  <a:lnTo>
                    <a:pt x="301" y="1167"/>
                  </a:lnTo>
                  <a:lnTo>
                    <a:pt x="393" y="1125"/>
                  </a:lnTo>
                  <a:lnTo>
                    <a:pt x="482" y="1072"/>
                  </a:lnTo>
                  <a:lnTo>
                    <a:pt x="566" y="1009"/>
                  </a:lnTo>
                  <a:lnTo>
                    <a:pt x="645" y="939"/>
                  </a:lnTo>
                  <a:lnTo>
                    <a:pt x="716" y="858"/>
                  </a:lnTo>
                  <a:lnTo>
                    <a:pt x="781" y="770"/>
                  </a:lnTo>
                  <a:lnTo>
                    <a:pt x="839" y="675"/>
                  </a:lnTo>
                  <a:lnTo>
                    <a:pt x="889" y="573"/>
                  </a:lnTo>
                  <a:lnTo>
                    <a:pt x="932" y="470"/>
                  </a:lnTo>
                  <a:lnTo>
                    <a:pt x="965" y="358"/>
                  </a:lnTo>
                  <a:lnTo>
                    <a:pt x="991" y="240"/>
                  </a:lnTo>
                  <a:lnTo>
                    <a:pt x="1006" y="121"/>
                  </a:lnTo>
                  <a:lnTo>
                    <a:pt x="1011" y="0"/>
                  </a:lnTo>
                  <a:lnTo>
                    <a:pt x="91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grpSp>
          <p:nvGrpSpPr>
            <p:cNvPr id="59437" name="Group 41"/>
            <p:cNvGrpSpPr>
              <a:grpSpLocks/>
            </p:cNvGrpSpPr>
            <p:nvPr/>
          </p:nvGrpSpPr>
          <p:grpSpPr bwMode="auto">
            <a:xfrm>
              <a:off x="4368" y="2880"/>
              <a:ext cx="1200" cy="1264"/>
              <a:chOff x="3120" y="1632"/>
              <a:chExt cx="2640" cy="2704"/>
            </a:xfrm>
          </p:grpSpPr>
          <p:pic>
            <p:nvPicPr>
              <p:cNvPr id="59438" name="Picture 42"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08" y="3296"/>
                <a:ext cx="1152"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39" name="Picture 43"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40" y="2352"/>
                <a:ext cx="576"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0" name="Picture 44"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80" y="3696"/>
                <a:ext cx="72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1" name="Picture 45"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44" y="2784"/>
                <a:ext cx="768"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2" name="Picture 46"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52" y="3808"/>
                <a:ext cx="57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3" name="Picture 47"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20" y="3888"/>
                <a:ext cx="43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4" name="Picture 48"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06" y="1979"/>
                <a:ext cx="43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5" name="Picture 49"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2" y="1632"/>
                <a:ext cx="336"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6" name="Picture 50"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68" y="3141"/>
                <a:ext cx="912"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grpSp>
      </p:grpSp>
      <p:pic>
        <p:nvPicPr>
          <p:cNvPr id="59423" name="Picture 51" descr="felicitsh7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52" descr="Awreath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200400" y="3962400"/>
            <a:ext cx="3124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5" name="Picture 53" descr="chuc"/>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85800" y="304800"/>
            <a:ext cx="8153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6" name="Picture 54" descr="XMASCA~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819400" y="42672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55" descr="1"/>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295400" y="2667000"/>
            <a:ext cx="72390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LonLenEmSeLamGi-Dangcapnhat_teb6.mp3">
            <a:hlinkClick r:id="" action="ppaction://media"/>
          </p:cNvPr>
          <p:cNvPicPr>
            <a:picLocks noRot="1" noChangeAspect="1"/>
          </p:cNvPicPr>
          <p:nvPr>
            <a:audioFile r:link="rId1"/>
          </p:nvPr>
        </p:nvPicPr>
        <p:blipFill>
          <a:blip r:embed="rId20">
            <a:extLst>
              <a:ext uri="{28A0092B-C50C-407E-A947-70E740481C1C}">
                <a14:useLocalDpi xmlns:a14="http://schemas.microsoft.com/office/drawing/2010/main" val="0"/>
              </a:ext>
            </a:extLst>
          </a:blip>
          <a:srcRect/>
          <a:stretch>
            <a:fillRect/>
          </a:stretch>
        </p:blipFill>
        <p:spPr bwMode="auto">
          <a:xfrm>
            <a:off x="196850" y="59483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i-Da-Di-Du-Be-Thanh-Ngan.mp3">
            <a:hlinkClick r:id="" action="ppaction://media"/>
          </p:cNvPr>
          <p:cNvPicPr>
            <a:picLocks noRot="1" noChangeAspect="1"/>
          </p:cNvPicPr>
          <p:nvPr>
            <a:audioFile r:link="rId2"/>
          </p:nvPr>
        </p:nvPicPr>
        <p:blipFill>
          <a:blip r:embed="rId21">
            <a:extLst>
              <a:ext uri="{28A0092B-C50C-407E-A947-70E740481C1C}">
                <a14:useLocalDpi xmlns:a14="http://schemas.microsoft.com/office/drawing/2010/main" val="0"/>
              </a:ext>
            </a:extLst>
          </a:blip>
          <a:srcRect/>
          <a:stretch>
            <a:fillRect/>
          </a:stretch>
        </p:blipFill>
        <p:spPr bwMode="auto">
          <a:xfrm>
            <a:off x="8115300" y="60610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8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p:stCondLst>
                                    <p:cond delay="0"/>
                                  </p:stCondLst>
                                  <p:childTnLst>
                                    <p:animClr clrSpc="rgb" dir="cw">
                                      <p:cBhvr override="childStyle">
                                        <p:cTn id="6" dur="100" fill="hold"/>
                                        <p:tgtEl>
                                          <p:spTgt spid="124930"/>
                                        </p:tgtEl>
                                        <p:attrNameLst>
                                          <p:attrName>style.color</p:attrName>
                                        </p:attrNameLst>
                                      </p:cBhvr>
                                      <p:to>
                                        <a:srgbClr val="FF0066"/>
                                      </p:to>
                                    </p:animClr>
                                    <p:animClr clrSpc="rgb" dir="cw">
                                      <p:cBhvr>
                                        <p:cTn id="7" dur="100" fill="hold"/>
                                        <p:tgtEl>
                                          <p:spTgt spid="124930"/>
                                        </p:tgtEl>
                                        <p:attrNameLst>
                                          <p:attrName>fillcolor</p:attrName>
                                        </p:attrNameLst>
                                      </p:cBhvr>
                                      <p:to>
                                        <a:srgbClr val="FF0066"/>
                                      </p:to>
                                    </p:animClr>
                                    <p:set>
                                      <p:cBhvr>
                                        <p:cTn id="8" dur="100" fill="hold"/>
                                        <p:tgtEl>
                                          <p:spTgt spid="124930"/>
                                        </p:tgtEl>
                                        <p:attrNameLst>
                                          <p:attrName>fill.type</p:attrName>
                                        </p:attrNameLst>
                                      </p:cBhvr>
                                      <p:to>
                                        <p:strVal val="solid"/>
                                      </p:to>
                                    </p:set>
                                    <p:set>
                                      <p:cBhvr>
                                        <p:cTn id="9" dur="100" fill="hold"/>
                                        <p:tgtEl>
                                          <p:spTgt spid="124930"/>
                                        </p:tgtEl>
                                        <p:attrNameLst>
                                          <p:attrName>fill.on</p:attrName>
                                        </p:attrNameLst>
                                      </p:cBhvr>
                                      <p:to>
                                        <p:strVal val="true"/>
                                      </p:to>
                                    </p:set>
                                    <p:animRot by="120000">
                                      <p:cBhvr>
                                        <p:cTn id="10" dur="100" fill="hold">
                                          <p:stCondLst>
                                            <p:cond delay="0"/>
                                          </p:stCondLst>
                                        </p:cTn>
                                        <p:tgtEl>
                                          <p:spTgt spid="124930"/>
                                        </p:tgtEl>
                                        <p:attrNameLst>
                                          <p:attrName>r</p:attrName>
                                        </p:attrNameLst>
                                      </p:cBhvr>
                                    </p:animRot>
                                    <p:animRot by="-240000">
                                      <p:cBhvr>
                                        <p:cTn id="11" dur="200" fill="hold">
                                          <p:stCondLst>
                                            <p:cond delay="200"/>
                                          </p:stCondLst>
                                        </p:cTn>
                                        <p:tgtEl>
                                          <p:spTgt spid="124930"/>
                                        </p:tgtEl>
                                        <p:attrNameLst>
                                          <p:attrName>r</p:attrName>
                                        </p:attrNameLst>
                                      </p:cBhvr>
                                    </p:animRot>
                                    <p:animRot by="240000">
                                      <p:cBhvr>
                                        <p:cTn id="12" dur="200" fill="hold">
                                          <p:stCondLst>
                                            <p:cond delay="400"/>
                                          </p:stCondLst>
                                        </p:cTn>
                                        <p:tgtEl>
                                          <p:spTgt spid="124930"/>
                                        </p:tgtEl>
                                        <p:attrNameLst>
                                          <p:attrName>r</p:attrName>
                                        </p:attrNameLst>
                                      </p:cBhvr>
                                    </p:animRot>
                                    <p:animRot by="-240000">
                                      <p:cBhvr>
                                        <p:cTn id="13" dur="200" fill="hold">
                                          <p:stCondLst>
                                            <p:cond delay="600"/>
                                          </p:stCondLst>
                                        </p:cTn>
                                        <p:tgtEl>
                                          <p:spTgt spid="124930"/>
                                        </p:tgtEl>
                                        <p:attrNameLst>
                                          <p:attrName>r</p:attrName>
                                        </p:attrNameLst>
                                      </p:cBhvr>
                                    </p:animRot>
                                    <p:animRot by="120000">
                                      <p:cBhvr>
                                        <p:cTn id="14" dur="200" fill="hold">
                                          <p:stCondLst>
                                            <p:cond delay="800"/>
                                          </p:stCondLst>
                                        </p:cTn>
                                        <p:tgtEl>
                                          <p:spTgt spid="12493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Start.wav"/>
                                        </p:tgtEl>
                                      </p:cMediaNode>
                                    </p:audio>
                                  </p:sub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124935"/>
                                        </p:tgtEl>
                                        <p:attrNameLst>
                                          <p:attrName>style.visibility</p:attrName>
                                        </p:attrNameLst>
                                      </p:cBhvr>
                                      <p:to>
                                        <p:strVal val="visible"/>
                                      </p:to>
                                    </p:set>
                                    <p:anim calcmode="lin" valueType="num">
                                      <p:cBhvr>
                                        <p:cTn id="20" dur="1000" fill="hold"/>
                                        <p:tgtEl>
                                          <p:spTgt spid="124935"/>
                                        </p:tgtEl>
                                        <p:attrNameLst>
                                          <p:attrName>ppt_x</p:attrName>
                                        </p:attrNameLst>
                                      </p:cBhvr>
                                      <p:tavLst>
                                        <p:tav tm="0">
                                          <p:val>
                                            <p:strVal val="#ppt_x-.2"/>
                                          </p:val>
                                        </p:tav>
                                        <p:tav tm="100000">
                                          <p:val>
                                            <p:strVal val="#ppt_x"/>
                                          </p:val>
                                        </p:tav>
                                      </p:tavLst>
                                    </p:anim>
                                    <p:anim calcmode="lin" valueType="num">
                                      <p:cBhvr>
                                        <p:cTn id="21" dur="1000" fill="hold"/>
                                        <p:tgtEl>
                                          <p:spTgt spid="124935"/>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24935"/>
                                        </p:tgtEl>
                                      </p:cBhvr>
                                    </p:animEffect>
                                  </p:childTnLst>
                                </p:cTn>
                              </p:par>
                              <p:par>
                                <p:cTn id="23" presetID="22" presetClass="emph" presetSubtype="0" repeatCount="indefinite" fill="hold" grpId="1" nodeType="withEffect">
                                  <p:stCondLst>
                                    <p:cond delay="0"/>
                                  </p:stCondLst>
                                  <p:childTnLst>
                                    <p:animClr clrSpc="hsl" dir="cw">
                                      <p:cBhvr override="childStyle">
                                        <p:cTn id="24" dur="500" fill="hold"/>
                                        <p:tgtEl>
                                          <p:spTgt spid="124935"/>
                                        </p:tgtEl>
                                        <p:attrNameLst>
                                          <p:attrName>style.color</p:attrName>
                                        </p:attrNameLst>
                                      </p:cBhvr>
                                      <p:by>
                                        <p:hsl h="-7200000" s="0" l="0"/>
                                      </p:by>
                                    </p:animClr>
                                    <p:animClr clrSpc="hsl" dir="cw">
                                      <p:cBhvr>
                                        <p:cTn id="25" dur="500" fill="hold"/>
                                        <p:tgtEl>
                                          <p:spTgt spid="124935"/>
                                        </p:tgtEl>
                                        <p:attrNameLst>
                                          <p:attrName>fillcolor</p:attrName>
                                        </p:attrNameLst>
                                      </p:cBhvr>
                                      <p:by>
                                        <p:hsl h="-7200000" s="0" l="0"/>
                                      </p:by>
                                    </p:animClr>
                                    <p:animClr clrSpc="hsl" dir="cw">
                                      <p:cBhvr>
                                        <p:cTn id="26" dur="500" fill="hold"/>
                                        <p:tgtEl>
                                          <p:spTgt spid="124935"/>
                                        </p:tgtEl>
                                        <p:attrNameLst>
                                          <p:attrName>stroke.color</p:attrName>
                                        </p:attrNameLst>
                                      </p:cBhvr>
                                      <p:by>
                                        <p:hsl h="-7200000" s="0" l="0"/>
                                      </p:by>
                                    </p:animClr>
                                    <p:set>
                                      <p:cBhvr>
                                        <p:cTn id="27" dur="500" fill="hold"/>
                                        <p:tgtEl>
                                          <p:spTgt spid="124935"/>
                                        </p:tgtEl>
                                        <p:attrNameLst>
                                          <p:attrName>fill.type</p:attrName>
                                        </p:attrNameLst>
                                      </p:cBhvr>
                                      <p:to>
                                        <p:strVal val="solid"/>
                                      </p:to>
                                    </p:set>
                                  </p:childTnLst>
                                </p:cTn>
                              </p:par>
                              <p:par>
                                <p:cTn id="28" presetID="6" presetClass="emph" presetSubtype="0" fill="hold" nodeType="withEffect">
                                  <p:stCondLst>
                                    <p:cond delay="0"/>
                                  </p:stCondLst>
                                  <p:childTnLst>
                                    <p:animScale>
                                      <p:cBhvr>
                                        <p:cTn id="29" dur="2000" fill="hold"/>
                                        <p:tgtEl>
                                          <p:spTgt spid="124936"/>
                                        </p:tgtEl>
                                      </p:cBhvr>
                                      <p:by x="150000" y="150000"/>
                                    </p:animScale>
                                  </p:childTnLst>
                                </p:cTn>
                              </p:par>
                              <p:par>
                                <p:cTn id="30" presetID="49" presetClass="entr" presetSubtype="0" repeatCount="indefinite" decel="100000" fill="hold" nodeType="withEffect">
                                  <p:stCondLst>
                                    <p:cond delay="500"/>
                                  </p:stCondLst>
                                  <p:childTnLst>
                                    <p:set>
                                      <p:cBhvr>
                                        <p:cTn id="31" dur="1" fill="hold">
                                          <p:stCondLst>
                                            <p:cond delay="0"/>
                                          </p:stCondLst>
                                        </p:cTn>
                                        <p:tgtEl>
                                          <p:spTgt spid="124944"/>
                                        </p:tgtEl>
                                        <p:attrNameLst>
                                          <p:attrName>style.visibility</p:attrName>
                                        </p:attrNameLst>
                                      </p:cBhvr>
                                      <p:to>
                                        <p:strVal val="visible"/>
                                      </p:to>
                                    </p:set>
                                    <p:anim calcmode="lin" valueType="num">
                                      <p:cBhvr>
                                        <p:cTn id="32" dur="2000" fill="hold"/>
                                        <p:tgtEl>
                                          <p:spTgt spid="124944"/>
                                        </p:tgtEl>
                                        <p:attrNameLst>
                                          <p:attrName>ppt_w</p:attrName>
                                        </p:attrNameLst>
                                      </p:cBhvr>
                                      <p:tavLst>
                                        <p:tav tm="0">
                                          <p:val>
                                            <p:fltVal val="0"/>
                                          </p:val>
                                        </p:tav>
                                        <p:tav tm="100000">
                                          <p:val>
                                            <p:strVal val="#ppt_w"/>
                                          </p:val>
                                        </p:tav>
                                      </p:tavLst>
                                    </p:anim>
                                    <p:anim calcmode="lin" valueType="num">
                                      <p:cBhvr>
                                        <p:cTn id="33" dur="2000" fill="hold"/>
                                        <p:tgtEl>
                                          <p:spTgt spid="124944"/>
                                        </p:tgtEl>
                                        <p:attrNameLst>
                                          <p:attrName>ppt_h</p:attrName>
                                        </p:attrNameLst>
                                      </p:cBhvr>
                                      <p:tavLst>
                                        <p:tav tm="0">
                                          <p:val>
                                            <p:fltVal val="0"/>
                                          </p:val>
                                        </p:tav>
                                        <p:tav tm="100000">
                                          <p:val>
                                            <p:strVal val="#ppt_h"/>
                                          </p:val>
                                        </p:tav>
                                      </p:tavLst>
                                    </p:anim>
                                    <p:anim calcmode="lin" valueType="num">
                                      <p:cBhvr>
                                        <p:cTn id="34" dur="2000" fill="hold"/>
                                        <p:tgtEl>
                                          <p:spTgt spid="124944"/>
                                        </p:tgtEl>
                                        <p:attrNameLst>
                                          <p:attrName>style.rotation</p:attrName>
                                        </p:attrNameLst>
                                      </p:cBhvr>
                                      <p:tavLst>
                                        <p:tav tm="0">
                                          <p:val>
                                            <p:fltVal val="360"/>
                                          </p:val>
                                        </p:tav>
                                        <p:tav tm="100000">
                                          <p:val>
                                            <p:fltVal val="0"/>
                                          </p:val>
                                        </p:tav>
                                      </p:tavLst>
                                    </p:anim>
                                    <p:animEffect transition="in" filter="fade">
                                      <p:cBhvr>
                                        <p:cTn id="35" dur="2000"/>
                                        <p:tgtEl>
                                          <p:spTgt spid="124944"/>
                                        </p:tgtEl>
                                      </p:cBhvr>
                                    </p:animEffect>
                                  </p:childTnLst>
                                </p:cTn>
                              </p:par>
                              <p:par>
                                <p:cTn id="36" presetID="49" presetClass="entr" presetSubtype="0" repeatCount="indefinite" decel="100000" fill="hold" nodeType="withEffect">
                                  <p:stCondLst>
                                    <p:cond delay="500"/>
                                  </p:stCondLst>
                                  <p:childTnLst>
                                    <p:set>
                                      <p:cBhvr>
                                        <p:cTn id="37" dur="1" fill="hold">
                                          <p:stCondLst>
                                            <p:cond delay="0"/>
                                          </p:stCondLst>
                                        </p:cTn>
                                        <p:tgtEl>
                                          <p:spTgt spid="124945"/>
                                        </p:tgtEl>
                                        <p:attrNameLst>
                                          <p:attrName>style.visibility</p:attrName>
                                        </p:attrNameLst>
                                      </p:cBhvr>
                                      <p:to>
                                        <p:strVal val="visible"/>
                                      </p:to>
                                    </p:set>
                                    <p:anim calcmode="lin" valueType="num">
                                      <p:cBhvr>
                                        <p:cTn id="38" dur="2000" fill="hold"/>
                                        <p:tgtEl>
                                          <p:spTgt spid="124945"/>
                                        </p:tgtEl>
                                        <p:attrNameLst>
                                          <p:attrName>ppt_w</p:attrName>
                                        </p:attrNameLst>
                                      </p:cBhvr>
                                      <p:tavLst>
                                        <p:tav tm="0">
                                          <p:val>
                                            <p:fltVal val="0"/>
                                          </p:val>
                                        </p:tav>
                                        <p:tav tm="100000">
                                          <p:val>
                                            <p:strVal val="#ppt_w"/>
                                          </p:val>
                                        </p:tav>
                                      </p:tavLst>
                                    </p:anim>
                                    <p:anim calcmode="lin" valueType="num">
                                      <p:cBhvr>
                                        <p:cTn id="39" dur="2000" fill="hold"/>
                                        <p:tgtEl>
                                          <p:spTgt spid="124945"/>
                                        </p:tgtEl>
                                        <p:attrNameLst>
                                          <p:attrName>ppt_h</p:attrName>
                                        </p:attrNameLst>
                                      </p:cBhvr>
                                      <p:tavLst>
                                        <p:tav tm="0">
                                          <p:val>
                                            <p:fltVal val="0"/>
                                          </p:val>
                                        </p:tav>
                                        <p:tav tm="100000">
                                          <p:val>
                                            <p:strVal val="#ppt_h"/>
                                          </p:val>
                                        </p:tav>
                                      </p:tavLst>
                                    </p:anim>
                                    <p:anim calcmode="lin" valueType="num">
                                      <p:cBhvr>
                                        <p:cTn id="40" dur="2000" fill="hold"/>
                                        <p:tgtEl>
                                          <p:spTgt spid="124945"/>
                                        </p:tgtEl>
                                        <p:attrNameLst>
                                          <p:attrName>style.rotation</p:attrName>
                                        </p:attrNameLst>
                                      </p:cBhvr>
                                      <p:tavLst>
                                        <p:tav tm="0">
                                          <p:val>
                                            <p:fltVal val="360"/>
                                          </p:val>
                                        </p:tav>
                                        <p:tav tm="100000">
                                          <p:val>
                                            <p:fltVal val="0"/>
                                          </p:val>
                                        </p:tav>
                                      </p:tavLst>
                                    </p:anim>
                                    <p:animEffect transition="in" filter="fade">
                                      <p:cBhvr>
                                        <p:cTn id="41" dur="2000"/>
                                        <p:tgtEl>
                                          <p:spTgt spid="124945"/>
                                        </p:tgtEl>
                                      </p:cBhvr>
                                    </p:animEffect>
                                  </p:childTnLst>
                                </p:cTn>
                              </p:par>
                              <p:par>
                                <p:cTn id="42" presetID="23" presetClass="entr" presetSubtype="16" repeatCount="indefinite" fill="hold" nodeType="withEffect">
                                  <p:stCondLst>
                                    <p:cond delay="500"/>
                                  </p:stCondLst>
                                  <p:endCondLst>
                                    <p:cond evt="onNext" delay="0">
                                      <p:tgtEl>
                                        <p:sldTgt/>
                                      </p:tgtEl>
                                    </p:cond>
                                  </p:endCondLst>
                                  <p:childTnLst>
                                    <p:set>
                                      <p:cBhvr>
                                        <p:cTn id="43" dur="1" fill="hold">
                                          <p:stCondLst>
                                            <p:cond delay="0"/>
                                          </p:stCondLst>
                                        </p:cTn>
                                        <p:tgtEl>
                                          <p:spTgt spid="124946"/>
                                        </p:tgtEl>
                                        <p:attrNameLst>
                                          <p:attrName>style.visibility</p:attrName>
                                        </p:attrNameLst>
                                      </p:cBhvr>
                                      <p:to>
                                        <p:strVal val="visible"/>
                                      </p:to>
                                    </p:set>
                                    <p:anim calcmode="lin" valueType="num">
                                      <p:cBhvr>
                                        <p:cTn id="44" dur="3000" fill="hold"/>
                                        <p:tgtEl>
                                          <p:spTgt spid="124946"/>
                                        </p:tgtEl>
                                        <p:attrNameLst>
                                          <p:attrName>ppt_w</p:attrName>
                                        </p:attrNameLst>
                                      </p:cBhvr>
                                      <p:tavLst>
                                        <p:tav tm="0">
                                          <p:val>
                                            <p:fltVal val="0"/>
                                          </p:val>
                                        </p:tav>
                                        <p:tav tm="100000">
                                          <p:val>
                                            <p:strVal val="#ppt_w"/>
                                          </p:val>
                                        </p:tav>
                                      </p:tavLst>
                                    </p:anim>
                                    <p:anim calcmode="lin" valueType="num">
                                      <p:cBhvr>
                                        <p:cTn id="45" dur="3000" fill="hold"/>
                                        <p:tgtEl>
                                          <p:spTgt spid="124946"/>
                                        </p:tgtEl>
                                        <p:attrNameLst>
                                          <p:attrName>ppt_h</p:attrName>
                                        </p:attrNameLst>
                                      </p:cBhvr>
                                      <p:tavLst>
                                        <p:tav tm="0">
                                          <p:val>
                                            <p:fltVal val="0"/>
                                          </p:val>
                                        </p:tav>
                                        <p:tav tm="100000">
                                          <p:val>
                                            <p:strVal val="#ppt_h"/>
                                          </p:val>
                                        </p:tav>
                                      </p:tavLst>
                                    </p:anim>
                                  </p:childTnLst>
                                </p:cTn>
                              </p:par>
                              <p:par>
                                <p:cTn id="46" presetID="23" presetClass="entr" presetSubtype="16" repeatCount="indefinite" fill="hold" nodeType="withEffect">
                                  <p:stCondLst>
                                    <p:cond delay="500"/>
                                  </p:stCondLst>
                                  <p:endCondLst>
                                    <p:cond evt="onNext" delay="0">
                                      <p:tgtEl>
                                        <p:sldTgt/>
                                      </p:tgtEl>
                                    </p:cond>
                                  </p:endCondLst>
                                  <p:childTnLst>
                                    <p:set>
                                      <p:cBhvr>
                                        <p:cTn id="47" dur="1" fill="hold">
                                          <p:stCondLst>
                                            <p:cond delay="0"/>
                                          </p:stCondLst>
                                        </p:cTn>
                                        <p:tgtEl>
                                          <p:spTgt spid="124947"/>
                                        </p:tgtEl>
                                        <p:attrNameLst>
                                          <p:attrName>style.visibility</p:attrName>
                                        </p:attrNameLst>
                                      </p:cBhvr>
                                      <p:to>
                                        <p:strVal val="visible"/>
                                      </p:to>
                                    </p:set>
                                    <p:anim calcmode="lin" valueType="num">
                                      <p:cBhvr>
                                        <p:cTn id="48" dur="3000" fill="hold"/>
                                        <p:tgtEl>
                                          <p:spTgt spid="124947"/>
                                        </p:tgtEl>
                                        <p:attrNameLst>
                                          <p:attrName>ppt_w</p:attrName>
                                        </p:attrNameLst>
                                      </p:cBhvr>
                                      <p:tavLst>
                                        <p:tav tm="0">
                                          <p:val>
                                            <p:fltVal val="0"/>
                                          </p:val>
                                        </p:tav>
                                        <p:tav tm="100000">
                                          <p:val>
                                            <p:strVal val="#ppt_w"/>
                                          </p:val>
                                        </p:tav>
                                      </p:tavLst>
                                    </p:anim>
                                    <p:anim calcmode="lin" valueType="num">
                                      <p:cBhvr>
                                        <p:cTn id="49" dur="3000" fill="hold"/>
                                        <p:tgtEl>
                                          <p:spTgt spid="124947"/>
                                        </p:tgtEl>
                                        <p:attrNameLst>
                                          <p:attrName>ppt_h</p:attrName>
                                        </p:attrNameLst>
                                      </p:cBhvr>
                                      <p:tavLst>
                                        <p:tav tm="0">
                                          <p:val>
                                            <p:fltVal val="0"/>
                                          </p:val>
                                        </p:tav>
                                        <p:tav tm="100000">
                                          <p:val>
                                            <p:strVal val="#ppt_h"/>
                                          </p:val>
                                        </p:tav>
                                      </p:tavLst>
                                    </p:anim>
                                  </p:childTnLst>
                                </p:cTn>
                              </p:par>
                              <p:par>
                                <p:cTn id="50" presetID="49" presetClass="entr" presetSubtype="0" repeatCount="indefinite" decel="100000" fill="hold" nodeType="withEffect">
                                  <p:stCondLst>
                                    <p:cond delay="500"/>
                                  </p:stCondLst>
                                  <p:childTnLst>
                                    <p:set>
                                      <p:cBhvr>
                                        <p:cTn id="51" dur="1" fill="hold">
                                          <p:stCondLst>
                                            <p:cond delay="0"/>
                                          </p:stCondLst>
                                        </p:cTn>
                                        <p:tgtEl>
                                          <p:spTgt spid="124948"/>
                                        </p:tgtEl>
                                        <p:attrNameLst>
                                          <p:attrName>style.visibility</p:attrName>
                                        </p:attrNameLst>
                                      </p:cBhvr>
                                      <p:to>
                                        <p:strVal val="visible"/>
                                      </p:to>
                                    </p:set>
                                    <p:anim calcmode="lin" valueType="num">
                                      <p:cBhvr>
                                        <p:cTn id="52" dur="2000" fill="hold"/>
                                        <p:tgtEl>
                                          <p:spTgt spid="124948"/>
                                        </p:tgtEl>
                                        <p:attrNameLst>
                                          <p:attrName>ppt_w</p:attrName>
                                        </p:attrNameLst>
                                      </p:cBhvr>
                                      <p:tavLst>
                                        <p:tav tm="0">
                                          <p:val>
                                            <p:fltVal val="0"/>
                                          </p:val>
                                        </p:tav>
                                        <p:tav tm="100000">
                                          <p:val>
                                            <p:strVal val="#ppt_w"/>
                                          </p:val>
                                        </p:tav>
                                      </p:tavLst>
                                    </p:anim>
                                    <p:anim calcmode="lin" valueType="num">
                                      <p:cBhvr>
                                        <p:cTn id="53" dur="2000" fill="hold"/>
                                        <p:tgtEl>
                                          <p:spTgt spid="124948"/>
                                        </p:tgtEl>
                                        <p:attrNameLst>
                                          <p:attrName>ppt_h</p:attrName>
                                        </p:attrNameLst>
                                      </p:cBhvr>
                                      <p:tavLst>
                                        <p:tav tm="0">
                                          <p:val>
                                            <p:fltVal val="0"/>
                                          </p:val>
                                        </p:tav>
                                        <p:tav tm="100000">
                                          <p:val>
                                            <p:strVal val="#ppt_h"/>
                                          </p:val>
                                        </p:tav>
                                      </p:tavLst>
                                    </p:anim>
                                    <p:anim calcmode="lin" valueType="num">
                                      <p:cBhvr>
                                        <p:cTn id="54" dur="2000" fill="hold"/>
                                        <p:tgtEl>
                                          <p:spTgt spid="124948"/>
                                        </p:tgtEl>
                                        <p:attrNameLst>
                                          <p:attrName>style.rotation</p:attrName>
                                        </p:attrNameLst>
                                      </p:cBhvr>
                                      <p:tavLst>
                                        <p:tav tm="0">
                                          <p:val>
                                            <p:fltVal val="360"/>
                                          </p:val>
                                        </p:tav>
                                        <p:tav tm="100000">
                                          <p:val>
                                            <p:fltVal val="0"/>
                                          </p:val>
                                        </p:tav>
                                      </p:tavLst>
                                    </p:anim>
                                    <p:animEffect transition="in" filter="fade">
                                      <p:cBhvr>
                                        <p:cTn id="55" dur="2000"/>
                                        <p:tgtEl>
                                          <p:spTgt spid="124948"/>
                                        </p:tgtEl>
                                      </p:cBhvr>
                                    </p:animEffect>
                                  </p:childTnLst>
                                </p:cTn>
                              </p:par>
                              <p:par>
                                <p:cTn id="56" presetID="49" presetClass="entr" presetSubtype="0" repeatCount="indefinite" decel="100000" fill="hold" nodeType="withEffect">
                                  <p:stCondLst>
                                    <p:cond delay="500"/>
                                  </p:stCondLst>
                                  <p:childTnLst>
                                    <p:set>
                                      <p:cBhvr>
                                        <p:cTn id="57" dur="1" fill="hold">
                                          <p:stCondLst>
                                            <p:cond delay="0"/>
                                          </p:stCondLst>
                                        </p:cTn>
                                        <p:tgtEl>
                                          <p:spTgt spid="124956"/>
                                        </p:tgtEl>
                                        <p:attrNameLst>
                                          <p:attrName>style.visibility</p:attrName>
                                        </p:attrNameLst>
                                      </p:cBhvr>
                                      <p:to>
                                        <p:strVal val="visible"/>
                                      </p:to>
                                    </p:set>
                                    <p:anim calcmode="lin" valueType="num">
                                      <p:cBhvr>
                                        <p:cTn id="58" dur="2000" fill="hold"/>
                                        <p:tgtEl>
                                          <p:spTgt spid="124956"/>
                                        </p:tgtEl>
                                        <p:attrNameLst>
                                          <p:attrName>ppt_w</p:attrName>
                                        </p:attrNameLst>
                                      </p:cBhvr>
                                      <p:tavLst>
                                        <p:tav tm="0">
                                          <p:val>
                                            <p:fltVal val="0"/>
                                          </p:val>
                                        </p:tav>
                                        <p:tav tm="100000">
                                          <p:val>
                                            <p:strVal val="#ppt_w"/>
                                          </p:val>
                                        </p:tav>
                                      </p:tavLst>
                                    </p:anim>
                                    <p:anim calcmode="lin" valueType="num">
                                      <p:cBhvr>
                                        <p:cTn id="59" dur="2000" fill="hold"/>
                                        <p:tgtEl>
                                          <p:spTgt spid="124956"/>
                                        </p:tgtEl>
                                        <p:attrNameLst>
                                          <p:attrName>ppt_h</p:attrName>
                                        </p:attrNameLst>
                                      </p:cBhvr>
                                      <p:tavLst>
                                        <p:tav tm="0">
                                          <p:val>
                                            <p:fltVal val="0"/>
                                          </p:val>
                                        </p:tav>
                                        <p:tav tm="100000">
                                          <p:val>
                                            <p:strVal val="#ppt_h"/>
                                          </p:val>
                                        </p:tav>
                                      </p:tavLst>
                                    </p:anim>
                                    <p:anim calcmode="lin" valueType="num">
                                      <p:cBhvr>
                                        <p:cTn id="60" dur="2000" fill="hold"/>
                                        <p:tgtEl>
                                          <p:spTgt spid="124956"/>
                                        </p:tgtEl>
                                        <p:attrNameLst>
                                          <p:attrName>style.rotation</p:attrName>
                                        </p:attrNameLst>
                                      </p:cBhvr>
                                      <p:tavLst>
                                        <p:tav tm="0">
                                          <p:val>
                                            <p:fltVal val="360"/>
                                          </p:val>
                                        </p:tav>
                                        <p:tav tm="100000">
                                          <p:val>
                                            <p:fltVal val="0"/>
                                          </p:val>
                                        </p:tav>
                                      </p:tavLst>
                                    </p:anim>
                                    <p:animEffect transition="in" filter="fade">
                                      <p:cBhvr>
                                        <p:cTn id="61" dur="2000"/>
                                        <p:tgtEl>
                                          <p:spTgt spid="124956"/>
                                        </p:tgtEl>
                                      </p:cBhvr>
                                    </p:animEffect>
                                  </p:childTnLst>
                                </p:cTn>
                              </p:par>
                              <p:par>
                                <p:cTn id="62" presetID="49" presetClass="entr" presetSubtype="0" repeatCount="indefinite" decel="100000" fill="hold" nodeType="withEffect">
                                  <p:stCondLst>
                                    <p:cond delay="500"/>
                                  </p:stCondLst>
                                  <p:childTnLst>
                                    <p:set>
                                      <p:cBhvr>
                                        <p:cTn id="63" dur="1" fill="hold">
                                          <p:stCondLst>
                                            <p:cond delay="0"/>
                                          </p:stCondLst>
                                        </p:cTn>
                                        <p:tgtEl>
                                          <p:spTgt spid="124957"/>
                                        </p:tgtEl>
                                        <p:attrNameLst>
                                          <p:attrName>style.visibility</p:attrName>
                                        </p:attrNameLst>
                                      </p:cBhvr>
                                      <p:to>
                                        <p:strVal val="visible"/>
                                      </p:to>
                                    </p:set>
                                    <p:anim calcmode="lin" valueType="num">
                                      <p:cBhvr>
                                        <p:cTn id="64" dur="2000" fill="hold"/>
                                        <p:tgtEl>
                                          <p:spTgt spid="124957"/>
                                        </p:tgtEl>
                                        <p:attrNameLst>
                                          <p:attrName>ppt_w</p:attrName>
                                        </p:attrNameLst>
                                      </p:cBhvr>
                                      <p:tavLst>
                                        <p:tav tm="0">
                                          <p:val>
                                            <p:fltVal val="0"/>
                                          </p:val>
                                        </p:tav>
                                        <p:tav tm="100000">
                                          <p:val>
                                            <p:strVal val="#ppt_w"/>
                                          </p:val>
                                        </p:tav>
                                      </p:tavLst>
                                    </p:anim>
                                    <p:anim calcmode="lin" valueType="num">
                                      <p:cBhvr>
                                        <p:cTn id="65" dur="2000" fill="hold"/>
                                        <p:tgtEl>
                                          <p:spTgt spid="124957"/>
                                        </p:tgtEl>
                                        <p:attrNameLst>
                                          <p:attrName>ppt_h</p:attrName>
                                        </p:attrNameLst>
                                      </p:cBhvr>
                                      <p:tavLst>
                                        <p:tav tm="0">
                                          <p:val>
                                            <p:fltVal val="0"/>
                                          </p:val>
                                        </p:tav>
                                        <p:tav tm="100000">
                                          <p:val>
                                            <p:strVal val="#ppt_h"/>
                                          </p:val>
                                        </p:tav>
                                      </p:tavLst>
                                    </p:anim>
                                    <p:anim calcmode="lin" valueType="num">
                                      <p:cBhvr>
                                        <p:cTn id="66" dur="2000" fill="hold"/>
                                        <p:tgtEl>
                                          <p:spTgt spid="124957"/>
                                        </p:tgtEl>
                                        <p:attrNameLst>
                                          <p:attrName>style.rotation</p:attrName>
                                        </p:attrNameLst>
                                      </p:cBhvr>
                                      <p:tavLst>
                                        <p:tav tm="0">
                                          <p:val>
                                            <p:fltVal val="360"/>
                                          </p:val>
                                        </p:tav>
                                        <p:tav tm="100000">
                                          <p:val>
                                            <p:fltVal val="0"/>
                                          </p:val>
                                        </p:tav>
                                      </p:tavLst>
                                    </p:anim>
                                    <p:animEffect transition="in" filter="fade">
                                      <p:cBhvr>
                                        <p:cTn id="67" dur="2000"/>
                                        <p:tgtEl>
                                          <p:spTgt spid="124957"/>
                                        </p:tgtEl>
                                      </p:cBhvr>
                                    </p:animEffect>
                                  </p:childTnLst>
                                </p:cTn>
                              </p:par>
                              <p:par>
                                <p:cTn id="68" presetID="49" presetClass="entr" presetSubtype="0" repeatCount="indefinite" decel="100000" fill="hold" nodeType="withEffect">
                                  <p:stCondLst>
                                    <p:cond delay="500"/>
                                  </p:stCondLst>
                                  <p:childTnLst>
                                    <p:set>
                                      <p:cBhvr>
                                        <p:cTn id="69" dur="1" fill="hold">
                                          <p:stCondLst>
                                            <p:cond delay="0"/>
                                          </p:stCondLst>
                                        </p:cTn>
                                        <p:tgtEl>
                                          <p:spTgt spid="124958"/>
                                        </p:tgtEl>
                                        <p:attrNameLst>
                                          <p:attrName>style.visibility</p:attrName>
                                        </p:attrNameLst>
                                      </p:cBhvr>
                                      <p:to>
                                        <p:strVal val="visible"/>
                                      </p:to>
                                    </p:set>
                                    <p:anim calcmode="lin" valueType="num">
                                      <p:cBhvr>
                                        <p:cTn id="70" dur="2000" fill="hold"/>
                                        <p:tgtEl>
                                          <p:spTgt spid="124958"/>
                                        </p:tgtEl>
                                        <p:attrNameLst>
                                          <p:attrName>ppt_w</p:attrName>
                                        </p:attrNameLst>
                                      </p:cBhvr>
                                      <p:tavLst>
                                        <p:tav tm="0">
                                          <p:val>
                                            <p:fltVal val="0"/>
                                          </p:val>
                                        </p:tav>
                                        <p:tav tm="100000">
                                          <p:val>
                                            <p:strVal val="#ppt_w"/>
                                          </p:val>
                                        </p:tav>
                                      </p:tavLst>
                                    </p:anim>
                                    <p:anim calcmode="lin" valueType="num">
                                      <p:cBhvr>
                                        <p:cTn id="71" dur="2000" fill="hold"/>
                                        <p:tgtEl>
                                          <p:spTgt spid="124958"/>
                                        </p:tgtEl>
                                        <p:attrNameLst>
                                          <p:attrName>ppt_h</p:attrName>
                                        </p:attrNameLst>
                                      </p:cBhvr>
                                      <p:tavLst>
                                        <p:tav tm="0">
                                          <p:val>
                                            <p:fltVal val="0"/>
                                          </p:val>
                                        </p:tav>
                                        <p:tav tm="100000">
                                          <p:val>
                                            <p:strVal val="#ppt_h"/>
                                          </p:val>
                                        </p:tav>
                                      </p:tavLst>
                                    </p:anim>
                                    <p:anim calcmode="lin" valueType="num">
                                      <p:cBhvr>
                                        <p:cTn id="72" dur="2000" fill="hold"/>
                                        <p:tgtEl>
                                          <p:spTgt spid="124958"/>
                                        </p:tgtEl>
                                        <p:attrNameLst>
                                          <p:attrName>style.rotation</p:attrName>
                                        </p:attrNameLst>
                                      </p:cBhvr>
                                      <p:tavLst>
                                        <p:tav tm="0">
                                          <p:val>
                                            <p:fltVal val="360"/>
                                          </p:val>
                                        </p:tav>
                                        <p:tav tm="100000">
                                          <p:val>
                                            <p:fltVal val="0"/>
                                          </p:val>
                                        </p:tav>
                                      </p:tavLst>
                                    </p:anim>
                                    <p:animEffect transition="in" filter="fade">
                                      <p:cBhvr>
                                        <p:cTn id="73" dur="2000"/>
                                        <p:tgtEl>
                                          <p:spTgt spid="124958"/>
                                        </p:tgtEl>
                                      </p:cBhvr>
                                    </p:animEffect>
                                  </p:childTnLst>
                                </p:cTn>
                              </p:par>
                              <p:par>
                                <p:cTn id="74" presetID="49" presetClass="entr" presetSubtype="0" repeatCount="indefinite" decel="100000" fill="hold" nodeType="withEffect">
                                  <p:stCondLst>
                                    <p:cond delay="500"/>
                                  </p:stCondLst>
                                  <p:childTnLst>
                                    <p:set>
                                      <p:cBhvr>
                                        <p:cTn id="75" dur="1" fill="hold">
                                          <p:stCondLst>
                                            <p:cond delay="0"/>
                                          </p:stCondLst>
                                        </p:cTn>
                                        <p:tgtEl>
                                          <p:spTgt spid="124959"/>
                                        </p:tgtEl>
                                        <p:attrNameLst>
                                          <p:attrName>style.visibility</p:attrName>
                                        </p:attrNameLst>
                                      </p:cBhvr>
                                      <p:to>
                                        <p:strVal val="visible"/>
                                      </p:to>
                                    </p:set>
                                    <p:anim calcmode="lin" valueType="num">
                                      <p:cBhvr>
                                        <p:cTn id="76" dur="2000" fill="hold"/>
                                        <p:tgtEl>
                                          <p:spTgt spid="124959"/>
                                        </p:tgtEl>
                                        <p:attrNameLst>
                                          <p:attrName>ppt_w</p:attrName>
                                        </p:attrNameLst>
                                      </p:cBhvr>
                                      <p:tavLst>
                                        <p:tav tm="0">
                                          <p:val>
                                            <p:fltVal val="0"/>
                                          </p:val>
                                        </p:tav>
                                        <p:tav tm="100000">
                                          <p:val>
                                            <p:strVal val="#ppt_w"/>
                                          </p:val>
                                        </p:tav>
                                      </p:tavLst>
                                    </p:anim>
                                    <p:anim calcmode="lin" valueType="num">
                                      <p:cBhvr>
                                        <p:cTn id="77" dur="2000" fill="hold"/>
                                        <p:tgtEl>
                                          <p:spTgt spid="124959"/>
                                        </p:tgtEl>
                                        <p:attrNameLst>
                                          <p:attrName>ppt_h</p:attrName>
                                        </p:attrNameLst>
                                      </p:cBhvr>
                                      <p:tavLst>
                                        <p:tav tm="0">
                                          <p:val>
                                            <p:fltVal val="0"/>
                                          </p:val>
                                        </p:tav>
                                        <p:tav tm="100000">
                                          <p:val>
                                            <p:strVal val="#ppt_h"/>
                                          </p:val>
                                        </p:tav>
                                      </p:tavLst>
                                    </p:anim>
                                    <p:anim calcmode="lin" valueType="num">
                                      <p:cBhvr>
                                        <p:cTn id="78" dur="2000" fill="hold"/>
                                        <p:tgtEl>
                                          <p:spTgt spid="124959"/>
                                        </p:tgtEl>
                                        <p:attrNameLst>
                                          <p:attrName>style.rotation</p:attrName>
                                        </p:attrNameLst>
                                      </p:cBhvr>
                                      <p:tavLst>
                                        <p:tav tm="0">
                                          <p:val>
                                            <p:fltVal val="360"/>
                                          </p:val>
                                        </p:tav>
                                        <p:tav tm="100000">
                                          <p:val>
                                            <p:fltVal val="0"/>
                                          </p:val>
                                        </p:tav>
                                      </p:tavLst>
                                    </p:anim>
                                    <p:animEffect transition="in" filter="fade">
                                      <p:cBhvr>
                                        <p:cTn id="79" dur="2000"/>
                                        <p:tgtEl>
                                          <p:spTgt spid="124959"/>
                                        </p:tgtEl>
                                      </p:cBhvr>
                                    </p:animEffect>
                                  </p:childTnLst>
                                </p:cTn>
                              </p:par>
                            </p:childTnLst>
                          </p:cTn>
                        </p:par>
                        <p:par>
                          <p:cTn id="80" fill="hold" nodeType="afterGroup">
                            <p:stCondLst>
                              <p:cond delay="3500"/>
                            </p:stCondLst>
                            <p:childTnLst>
                              <p:par>
                                <p:cTn id="81" presetID="6" presetClass="entr" presetSubtype="32" fill="hold" nodeType="afterEffect">
                                  <p:stCondLst>
                                    <p:cond delay="0"/>
                                  </p:stCondLst>
                                  <p:childTnLst>
                                    <p:set>
                                      <p:cBhvr>
                                        <p:cTn id="82" dur="1" fill="hold">
                                          <p:stCondLst>
                                            <p:cond delay="0"/>
                                          </p:stCondLst>
                                        </p:cTn>
                                        <p:tgtEl>
                                          <p:spTgt spid="124960"/>
                                        </p:tgtEl>
                                        <p:attrNameLst>
                                          <p:attrName>style.visibility</p:attrName>
                                        </p:attrNameLst>
                                      </p:cBhvr>
                                      <p:to>
                                        <p:strVal val="visible"/>
                                      </p:to>
                                    </p:set>
                                    <p:animEffect transition="in" filter="circle(out)">
                                      <p:cBhvr>
                                        <p:cTn id="83" dur="1000"/>
                                        <p:tgtEl>
                                          <p:spTgt spid="1249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56"/>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 presetClass="mediacall" presetSubtype="0" fill="hold" nodeType="clickEffect">
                                  <p:stCondLst>
                                    <p:cond delay="0"/>
                                  </p:stCondLst>
                                  <p:childTnLst>
                                    <p:cmd type="call" cmd="playFrom(0.0)">
                                      <p:cBhvr>
                                        <p:cTn id="88" dur="207916" fill="hold"/>
                                        <p:tgtEl>
                                          <p:spTgt spid="56"/>
                                        </p:tgtEl>
                                      </p:cBhvr>
                                    </p:cmd>
                                  </p:childTnLst>
                                </p:cTn>
                              </p:par>
                            </p:childTnLst>
                          </p:cTn>
                        </p:par>
                      </p:childTnLst>
                    </p:cTn>
                  </p:par>
                </p:childTnLst>
              </p:cTn>
              <p:nextCondLst>
                <p:cond evt="onClick" delay="0">
                  <p:tgtEl>
                    <p:spTgt spid="56"/>
                  </p:tgtEl>
                </p:cond>
              </p:nextCondLst>
            </p:seq>
            <p:audio>
              <p:cMediaNode vol="80000">
                <p:cTn id="89" fill="hold" display="0">
                  <p:stCondLst>
                    <p:cond delay="indefinite"/>
                  </p:stCondLst>
                  <p:endCondLst>
                    <p:cond evt="onStopAudio" delay="0">
                      <p:tgtEl>
                        <p:sldTgt/>
                      </p:tgtEl>
                    </p:cond>
                  </p:endCondLst>
                </p:cTn>
                <p:tgtEl>
                  <p:spTgt spid="56"/>
                </p:tgtEl>
              </p:cMediaNode>
            </p:audio>
            <p:seq concurrent="1" nextAc="seek">
              <p:cTn id="90" restart="whenNotActive" fill="hold" evtFilter="cancelBubble" nodeType="interactiveSeq">
                <p:stCondLst>
                  <p:cond evt="onClick" delay="0">
                    <p:tgtEl>
                      <p:spTgt spid="3"/>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mediacall" presetSubtype="0" fill="hold" nodeType="clickEffect">
                                  <p:stCondLst>
                                    <p:cond delay="0"/>
                                  </p:stCondLst>
                                  <p:childTnLst>
                                    <p:cmd type="call" cmd="playFrom(0.0)">
                                      <p:cBhvr>
                                        <p:cTn id="94" dur="142137" fill="hold"/>
                                        <p:tgtEl>
                                          <p:spTgt spid="3"/>
                                        </p:tgtEl>
                                      </p:cBhvr>
                                    </p:cmd>
                                  </p:childTnLst>
                                </p:cTn>
                              </p:par>
                            </p:childTnLst>
                          </p:cTn>
                        </p:par>
                      </p:childTnLst>
                    </p:cTn>
                  </p:par>
                </p:childTnLst>
              </p:cTn>
              <p:nextCondLst>
                <p:cond evt="onClick" delay="0">
                  <p:tgtEl>
                    <p:spTgt spid="3"/>
                  </p:tgtEl>
                </p:cond>
              </p:nextCondLst>
            </p:seq>
            <p:audio>
              <p:cMediaNode vol="80000">
                <p:cTn id="95" fill="hold" display="0">
                  <p:stCondLst>
                    <p:cond delay="indefinite"/>
                  </p:stCondLst>
                  <p:endCondLst>
                    <p:cond evt="onStopAudio" delay="0">
                      <p:tgtEl>
                        <p:sldTgt/>
                      </p:tgtEl>
                    </p:cond>
                  </p:endCondLst>
                </p:cTn>
                <p:tgtEl>
                  <p:spTgt spid="3"/>
                </p:tgtEl>
              </p:cMediaNode>
            </p:audio>
          </p:childTnLst>
        </p:cTn>
      </p:par>
    </p:tnLst>
    <p:bldLst>
      <p:bldP spid="124930" grpId="0" animBg="1"/>
      <p:bldP spid="124935" grpId="0" animBg="1"/>
      <p:bldP spid="12493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0070C0"/>
                </a:solidFill>
                <a:latin typeface="Times New Roman" pitchFamily="18" charset="0"/>
                <a:cs typeface="Times New Roman" pitchFamily="18" charset="0"/>
              </a:rPr>
              <a:t>I. </a:t>
            </a:r>
            <a:r>
              <a:rPr lang="en-US" b="1" dirty="0" err="1">
                <a:solidFill>
                  <a:srgbClr val="0070C0"/>
                </a:solidFill>
                <a:latin typeface="Times New Roman" pitchFamily="18" charset="0"/>
                <a:cs typeface="Times New Roman" pitchFamily="18" charset="0"/>
              </a:rPr>
              <a:t>Mục</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đích</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yêu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cầu</a:t>
            </a:r>
            <a:endParaRPr lang="en-US" b="1" dirty="0">
              <a:solidFill>
                <a:srgbClr val="0070C0"/>
              </a:solidFill>
              <a:latin typeface="Times New Roman" pitchFamily="18" charset="0"/>
              <a:cs typeface="Times New Roman" pitchFamily="18" charset="0"/>
            </a:endParaRPr>
          </a:p>
        </p:txBody>
      </p:sp>
      <p:sp>
        <p:nvSpPr>
          <p:cNvPr id="7" name="Content Placeholder 6"/>
          <p:cNvSpPr>
            <a:spLocks noGrp="1"/>
          </p:cNvSpPr>
          <p:nvPr>
            <p:ph idx="1"/>
          </p:nvPr>
        </p:nvSpPr>
        <p:spPr/>
        <p:txBody>
          <a:bodyPr>
            <a:noAutofit/>
          </a:bodyPr>
          <a:lstStyle/>
          <a:p>
            <a:pPr marL="0" indent="0">
              <a:buNone/>
            </a:pPr>
            <a:r>
              <a:rPr lang="vi-VN" sz="2400" b="1" dirty="0">
                <a:latin typeface="Times New Roman" panose="02020603050405020304" pitchFamily="18" charset="0"/>
                <a:cs typeface="Times New Roman" panose="02020603050405020304" pitchFamily="18" charset="0"/>
              </a:rPr>
              <a:t>1. Kiến thức:</a:t>
            </a:r>
            <a:endParaRPr lang="vi-VN" sz="2400" dirty="0">
              <a:latin typeface="Times New Roman" panose="02020603050405020304" pitchFamily="18" charset="0"/>
              <a:cs typeface="Times New Roman" panose="02020603050405020304" pitchFamily="18" charset="0"/>
            </a:endParaRPr>
          </a:p>
          <a:p>
            <a:pPr>
              <a:buFontTx/>
              <a:buChar char="-"/>
            </a:pPr>
            <a:r>
              <a:rPr lang="vi-VN" sz="2400" dirty="0">
                <a:latin typeface="Times New Roman" panose="02020603050405020304" pitchFamily="18" charset="0"/>
                <a:cs typeface="Times New Roman" panose="02020603050405020304" pitchFamily="18" charset="0"/>
              </a:rPr>
              <a:t>Trẻ biết nước có thể hoà tan được một số chất như đường, muối, mì chính, xúp, bột xà phòng và nước không thể hoà tan được một số chất như sỏi,cát.... </a:t>
            </a:r>
          </a:p>
          <a:p>
            <a:pPr marL="0" indent="0">
              <a:buNone/>
            </a:pPr>
            <a:r>
              <a:rPr lang="vi-VN" sz="2400" b="1" dirty="0">
                <a:latin typeface="Times New Roman" panose="02020603050405020304" pitchFamily="18" charset="0"/>
                <a:cs typeface="Times New Roman" panose="02020603050405020304" pitchFamily="18" charset="0"/>
              </a:rPr>
              <a:t>2. Kỹ năng: </a:t>
            </a:r>
          </a:p>
          <a:p>
            <a:pPr marL="0" indent="0">
              <a:buNone/>
            </a:pPr>
            <a:r>
              <a:rPr lang="vi-VN" sz="2400" dirty="0">
                <a:latin typeface="Times New Roman" panose="02020603050405020304" pitchFamily="18" charset="0"/>
                <a:cs typeface="Times New Roman" panose="02020603050405020304" pitchFamily="18" charset="0"/>
              </a:rPr>
              <a:t>- Phát triển tư duy quan sát, trí nhớ có chủ định, phát triển ngôn ngữ cung cấp vốn từ, - Rèn cho trẻ khả năng biết phôí hợp để hoạt động thực hành theo nhóm như xúc đường, khuấy nhẹ nhàng...</a:t>
            </a:r>
          </a:p>
          <a:p>
            <a:pPr marL="0" indent="0">
              <a:buNone/>
            </a:pPr>
            <a:r>
              <a:rPr lang="vi-VN" sz="2400" b="1" dirty="0">
                <a:latin typeface="Times New Roman" panose="02020603050405020304" pitchFamily="18" charset="0"/>
                <a:cs typeface="Times New Roman" panose="02020603050405020304" pitchFamily="18" charset="0"/>
              </a:rPr>
              <a:t>3.Thái độ: </a:t>
            </a:r>
          </a:p>
          <a:p>
            <a:pPr marL="0" indent="0">
              <a:buNone/>
            </a:pPr>
            <a:r>
              <a:rPr lang="vi-VN" sz="2400" dirty="0">
                <a:latin typeface="Times New Roman" panose="02020603050405020304" pitchFamily="18" charset="0"/>
                <a:cs typeface="Times New Roman" panose="02020603050405020304" pitchFamily="18" charset="0"/>
              </a:rPr>
              <a:t>- Giáo dục trẻ có ý thức chơi các trò chơi - Giáo dục trẻ biết yêu quí giữ gìn bảo vệ nguồn nước.</a:t>
            </a:r>
            <a:br>
              <a:rPr lang="vi-VN" sz="2400" dirty="0"/>
            </a:br>
            <a:br>
              <a:rPr lang="vi-VN" sz="2400" dirty="0"/>
            </a:br>
            <a:endParaRPr lang="en-US" sz="2400" dirty="0">
              <a:latin typeface="+mj-lt"/>
              <a:cs typeface="Times New Roman" pitchFamily="18" charset="0"/>
            </a:endParaRPr>
          </a:p>
        </p:txBody>
      </p:sp>
    </p:spTree>
    <p:extLst>
      <p:ext uri="{BB962C8B-B14F-4D97-AF65-F5344CB8AC3E}">
        <p14:creationId xmlns:p14="http://schemas.microsoft.com/office/powerpoint/2010/main" val="13218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Chuẩn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bị</a:t>
            </a:r>
            <a:endParaRPr lang="en-US" b="1" dirty="0">
              <a:latin typeface="Times New Roman" pitchFamily="18" charset="0"/>
              <a:cs typeface="Times New Roman" pitchFamily="18" charset="0"/>
            </a:endParaRPr>
          </a:p>
        </p:txBody>
      </p:sp>
      <p:sp>
        <p:nvSpPr>
          <p:cNvPr id="5" name="Content Placeholder 4"/>
          <p:cNvSpPr>
            <a:spLocks noGrp="1"/>
          </p:cNvSpPr>
          <p:nvPr>
            <p:ph idx="1"/>
          </p:nvPr>
        </p:nvSpPr>
        <p:spPr>
          <a:xfrm>
            <a:off x="2133600" y="1600200"/>
            <a:ext cx="5791200" cy="4525963"/>
          </a:xfrm>
        </p:spPr>
        <p:txBody>
          <a:bodyPr>
            <a:normAutofit/>
          </a:bodyPr>
          <a:lstStyle/>
          <a:p>
            <a:pPr marL="457200" indent="-457200">
              <a:buAutoNum type="arabicPeriod"/>
            </a:pP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a:t>
            </a:r>
            <a:endParaRPr lang="en-US" sz="2400" b="1" dirty="0">
              <a:latin typeface="Times New Roman" pitchFamily="18" charset="0"/>
              <a:cs typeface="Times New Roman" pitchFamily="18" charset="0"/>
            </a:endParaRPr>
          </a:p>
          <a:p>
            <a:pPr marL="457200" indent="-457200">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endParaRPr lang="en-US" sz="2400" dirty="0">
              <a:latin typeface="Times New Roman" pitchFamily="18" charset="0"/>
              <a:cs typeface="Times New Roman" pitchFamily="18" charset="0"/>
            </a:endParaRPr>
          </a:p>
          <a:p>
            <a:pPr marL="0" indent="0">
              <a:buNone/>
            </a:pPr>
            <a:r>
              <a:rPr lang="vi-VN" sz="2400" dirty="0">
                <a:latin typeface="Times New Roman" panose="02020603050405020304" pitchFamily="18" charset="0"/>
                <a:cs typeface="Times New Roman" panose="02020603050405020304" pitchFamily="18" charset="0"/>
              </a:rPr>
              <a:t>- 2 cái cốc , 2 cái thìa bằng thuỷ tinh trắng</a:t>
            </a:r>
          </a:p>
          <a:p>
            <a:pPr marL="0" indent="0">
              <a:buNone/>
            </a:pPr>
            <a:r>
              <a:rPr lang="vi-VN" sz="2400" dirty="0">
                <a:latin typeface="Times New Roman" panose="02020603050405020304" pitchFamily="18" charset="0"/>
                <a:cs typeface="Times New Roman" panose="02020603050405020304" pitchFamily="18" charset="0"/>
              </a:rPr>
              <a:t>- Nước sạch</a:t>
            </a:r>
            <a:br>
              <a:rPr lang="vi-VN" sz="2400" dirty="0"/>
            </a:br>
            <a:r>
              <a:rPr lang="vi-VN" sz="2400" dirty="0">
                <a:latin typeface="Times New Roman" panose="02020603050405020304" pitchFamily="18" charset="0"/>
                <a:cs typeface="Times New Roman" panose="02020603050405020304" pitchFamily="18" charset="0"/>
              </a:rPr>
              <a:t>- Máy tính, máy chiếu</a:t>
            </a:r>
            <a:r>
              <a:rPr lang="en-US" sz="2400" dirty="0">
                <a:latin typeface="Times New Roman" pitchFamily="18" charset="0"/>
                <a:cs typeface="Times New Roman" pitchFamily="18" charset="0"/>
              </a:rPr>
              <a:t>, que </a:t>
            </a:r>
            <a:r>
              <a:rPr lang="en-US" sz="2400" dirty="0" err="1">
                <a:latin typeface="Times New Roman" pitchFamily="18" charset="0"/>
                <a:cs typeface="Times New Roman" pitchFamily="18" charset="0"/>
              </a:rPr>
              <a:t>chỉ</a:t>
            </a:r>
            <a:endParaRPr lang="en-US" sz="2400" dirty="0">
              <a:latin typeface="Times New Roman" pitchFamily="18" charset="0"/>
              <a:cs typeface="Times New Roman" pitchFamily="18" charset="0"/>
            </a:endParaRPr>
          </a:p>
          <a:p>
            <a:pPr>
              <a:buFontTx/>
              <a:buChar char="-"/>
            </a:pPr>
            <a:r>
              <a:rPr lang="en-US" sz="2400" dirty="0" err="1">
                <a:latin typeface="Times New Roman" pitchFamily="18" charset="0"/>
                <a:cs typeface="Times New Roman" pitchFamily="18" charset="0"/>
              </a:rPr>
              <a:t>Nhạc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ta</a:t>
            </a:r>
          </a:p>
          <a:p>
            <a:pPr>
              <a:buFontTx/>
              <a:buChar char="-"/>
            </a:pP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sỏi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gạo</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muối</a:t>
            </a:r>
            <a:r>
              <a:rPr lang="en-US" sz="2400" dirty="0">
                <a:latin typeface="Times New Roman" pitchFamily="18" charset="0"/>
                <a:cs typeface="Times New Roman" pitchFamily="18" charset="0"/>
              </a:rPr>
              <a:t> để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endParaRPr lang="vi-VN" sz="2400" dirty="0">
              <a:latin typeface="Times New Roman" pitchFamily="18" charset="0"/>
              <a:cs typeface="Times New Roman" pitchFamily="18" charset="0"/>
            </a:endParaRPr>
          </a:p>
          <a:p>
            <a:pPr>
              <a:buNone/>
            </a:pPr>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trẻ</a:t>
            </a:r>
            <a:endParaRPr lang="vi-VN" sz="2400" dirty="0">
              <a:latin typeface="Times New Roman" pitchFamily="18" charset="0"/>
              <a:cs typeface="Times New Roman" pitchFamily="18" charset="0"/>
            </a:endParaRPr>
          </a:p>
          <a:p>
            <a:pPr marL="0" indent="0">
              <a:buNone/>
            </a:pPr>
            <a:r>
              <a:rPr lang="vi-VN" sz="2400" dirty="0">
                <a:latin typeface="Times New Roman" pitchFamily="18" charset="0"/>
                <a:cs typeface="Times New Roman" pitchFamily="18" charset="0"/>
              </a:rPr>
              <a:t>-Trang phục gọn gàng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29382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70" y="28273"/>
            <a:ext cx="9119730" cy="6811647"/>
          </a:xfrm>
          <a:prstGeom prst="rect">
            <a:avLst/>
          </a:prstGeom>
        </p:spPr>
      </p:pic>
      <p:sp>
        <p:nvSpPr>
          <p:cNvPr id="3" name="TextBox 2"/>
          <p:cNvSpPr txBox="1"/>
          <p:nvPr/>
        </p:nvSpPr>
        <p:spPr>
          <a:xfrm>
            <a:off x="3635896" y="1309235"/>
            <a:ext cx="1649939" cy="1323439"/>
          </a:xfrm>
          <a:prstGeom prst="rect">
            <a:avLst/>
          </a:prstGeom>
          <a:noFill/>
        </p:spPr>
        <p:txBody>
          <a:bodyPr wrap="none" rtlCol="0">
            <a:spAutoFit/>
            <a:scene3d>
              <a:camera prst="isometricOffAxis2Left"/>
              <a:lightRig rig="threePt" dir="t"/>
            </a:scene3d>
          </a:bodyPr>
          <a:lstStyle/>
          <a:p>
            <a:r>
              <a:rPr lang="en-US" sz="8000">
                <a:ln>
                  <a:solidFill>
                    <a:srgbClr val="FFFF00"/>
                  </a:solidFill>
                </a:ln>
                <a:solidFill>
                  <a:srgbClr val="FF0000"/>
                </a:solidFill>
              </a:rPr>
              <a:t>Hát</a:t>
            </a:r>
          </a:p>
        </p:txBody>
      </p:sp>
      <p:pic>
        <p:nvPicPr>
          <p:cNvPr id="5" name="Dieu-ky-la-quanh-ta-Top-thieu-nhi.mp3">
            <a:hlinkClick r:id="" action="ppaction://media"/>
          </p:cNvPr>
          <p:cNvPicPr>
            <a:picLocks noRot="1" noChangeAspect="1"/>
          </p:cNvPicPr>
          <p:nvPr>
            <a:audioFile r:link="rId1"/>
          </p:nvPr>
        </p:nvPicPr>
        <p:blipFill>
          <a:blip r:embed="rId6">
            <a:biLevel thresh="75000"/>
          </a:blip>
          <a:stretch>
            <a:fillRect/>
          </a:stretch>
        </p:blipFill>
        <p:spPr>
          <a:xfrm>
            <a:off x="56215" y="5759403"/>
            <a:ext cx="1094184" cy="1094184"/>
          </a:xfrm>
          <a:prstGeom prst="rect">
            <a:avLst/>
          </a:prstGeom>
        </p:spPr>
      </p:pic>
      <p:sp>
        <p:nvSpPr>
          <p:cNvPr id="6" name="Text Box 5"/>
          <p:cNvSpPr txBox="1">
            <a:spLocks noChangeArrowheads="1"/>
          </p:cNvSpPr>
          <p:nvPr/>
        </p:nvSpPr>
        <p:spPr bwMode="auto">
          <a:xfrm>
            <a:off x="1227138" y="2911474"/>
            <a:ext cx="7018938" cy="69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ChevronInverted">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4000" b="1">
                <a:ln>
                  <a:solidFill>
                    <a:srgbClr val="FF0000"/>
                  </a:solidFill>
                </a:ln>
                <a:solidFill>
                  <a:srgbClr val="FFFF00"/>
                </a:solidFill>
                <a:latin typeface="Times New Roman" pitchFamily="18" charset="0"/>
              </a:rPr>
              <a:t>“Điều kì lạ quanh ta”</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6" y="-144007"/>
            <a:ext cx="1247673" cy="242088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6" y="1701034"/>
            <a:ext cx="1247673" cy="242088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92923" y="3499463"/>
            <a:ext cx="1247673" cy="242088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317775" y="-635642"/>
            <a:ext cx="1247673" cy="242088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214388" y="-656589"/>
            <a:ext cx="1247673" cy="2420880"/>
          </a:xfrm>
          <a:prstGeom prst="rect">
            <a:avLst/>
          </a:prstGeom>
        </p:spPr>
      </p:pic>
      <p:sp>
        <p:nvSpPr>
          <p:cNvPr id="14" name="Sun 13"/>
          <p:cNvSpPr/>
          <p:nvPr/>
        </p:nvSpPr>
        <p:spPr>
          <a:xfrm>
            <a:off x="7236296" y="231470"/>
            <a:ext cx="1225804" cy="1253314"/>
          </a:xfrm>
          <a:prstGeom prst="sun">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a:off x="4860032" y="574798"/>
            <a:ext cx="1944216" cy="909986"/>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a:off x="5832140" y="858127"/>
            <a:ext cx="1944216" cy="909986"/>
          </a:xfrm>
          <a:prstGeom prst="cloud">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iều kỳ lạ quanh t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17183" y="4122778"/>
            <a:ext cx="487363" cy="487363"/>
          </a:xfrm>
          <a:prstGeom prst="rect">
            <a:avLst/>
          </a:prstGeom>
        </p:spPr>
      </p:pic>
    </p:spTree>
    <p:extLst>
      <p:ext uri="{BB962C8B-B14F-4D97-AF65-F5344CB8AC3E}">
        <p14:creationId xmlns:p14="http://schemas.microsoft.com/office/powerpoint/2010/main" val="21663406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14"/>
                                        </p:tgtEl>
                                        <p:attrNameLst>
                                          <p:attrName>r</p:attrName>
                                        </p:attrNameLst>
                                      </p:cBhvr>
                                    </p:animRot>
                                  </p:childTnLst>
                                </p:cTn>
                              </p:par>
                              <p:par>
                                <p:cTn id="7" presetID="27" presetClass="emph" presetSubtype="0" repeatCount="indefinite" fill="remove" grpId="0" nodeType="withEffect">
                                  <p:stCondLst>
                                    <p:cond delay="0"/>
                                  </p:stCondLst>
                                  <p:childTnLst>
                                    <p:animClr clrSpc="rgb" dir="cw">
                                      <p:cBhvr override="childStyle">
                                        <p:cTn id="8" dur="1250" autoRev="1" fill="remove"/>
                                        <p:tgtEl>
                                          <p:spTgt spid="15"/>
                                        </p:tgtEl>
                                        <p:attrNameLst>
                                          <p:attrName>style.color</p:attrName>
                                        </p:attrNameLst>
                                      </p:cBhvr>
                                      <p:to>
                                        <a:schemeClr val="bg1"/>
                                      </p:to>
                                    </p:animClr>
                                    <p:animClr clrSpc="rgb" dir="cw">
                                      <p:cBhvr>
                                        <p:cTn id="9" dur="1250" autoRev="1" fill="remove"/>
                                        <p:tgtEl>
                                          <p:spTgt spid="15"/>
                                        </p:tgtEl>
                                        <p:attrNameLst>
                                          <p:attrName>fillcolor</p:attrName>
                                        </p:attrNameLst>
                                      </p:cBhvr>
                                      <p:to>
                                        <a:schemeClr val="bg1"/>
                                      </p:to>
                                    </p:animClr>
                                    <p:set>
                                      <p:cBhvr>
                                        <p:cTn id="10" dur="1250" autoRev="1" fill="remove"/>
                                        <p:tgtEl>
                                          <p:spTgt spid="15"/>
                                        </p:tgtEl>
                                        <p:attrNameLst>
                                          <p:attrName>fill.type</p:attrName>
                                        </p:attrNameLst>
                                      </p:cBhvr>
                                      <p:to>
                                        <p:strVal val="solid"/>
                                      </p:to>
                                    </p:set>
                                    <p:set>
                                      <p:cBhvr>
                                        <p:cTn id="11" dur="1250" autoRev="1" fill="remove"/>
                                        <p:tgtEl>
                                          <p:spTgt spid="15"/>
                                        </p:tgtEl>
                                        <p:attrNameLst>
                                          <p:attrName>fill.on</p:attrName>
                                        </p:attrNameLst>
                                      </p:cBhvr>
                                      <p:to>
                                        <p:strVal val="true"/>
                                      </p:to>
                                    </p:set>
                                  </p:childTnLst>
                                </p:cTn>
                              </p:par>
                              <p:par>
                                <p:cTn id="12" presetID="27" presetClass="emph" presetSubtype="0" repeatCount="indefinite" fill="remove" grpId="0" nodeType="withEffect">
                                  <p:stCondLst>
                                    <p:cond delay="0"/>
                                  </p:stCondLst>
                                  <p:childTnLst>
                                    <p:animClr clrSpc="rgb" dir="cw">
                                      <p:cBhvr override="childStyle">
                                        <p:cTn id="13" dur="625" autoRev="1" fill="remove"/>
                                        <p:tgtEl>
                                          <p:spTgt spid="17"/>
                                        </p:tgtEl>
                                        <p:attrNameLst>
                                          <p:attrName>style.color</p:attrName>
                                        </p:attrNameLst>
                                      </p:cBhvr>
                                      <p:to>
                                        <a:schemeClr val="bg1"/>
                                      </p:to>
                                    </p:animClr>
                                    <p:animClr clrSpc="rgb" dir="cw">
                                      <p:cBhvr>
                                        <p:cTn id="14" dur="625" autoRev="1" fill="remove"/>
                                        <p:tgtEl>
                                          <p:spTgt spid="17"/>
                                        </p:tgtEl>
                                        <p:attrNameLst>
                                          <p:attrName>fillcolor</p:attrName>
                                        </p:attrNameLst>
                                      </p:cBhvr>
                                      <p:to>
                                        <a:schemeClr val="bg1"/>
                                      </p:to>
                                    </p:animClr>
                                    <p:set>
                                      <p:cBhvr>
                                        <p:cTn id="15" dur="625" autoRev="1" fill="remove"/>
                                        <p:tgtEl>
                                          <p:spTgt spid="17"/>
                                        </p:tgtEl>
                                        <p:attrNameLst>
                                          <p:attrName>fill.type</p:attrName>
                                        </p:attrNameLst>
                                      </p:cBhvr>
                                      <p:to>
                                        <p:strVal val="solid"/>
                                      </p:to>
                                    </p:set>
                                    <p:set>
                                      <p:cBhvr>
                                        <p:cTn id="16" dur="625" autoRev="1" fill="remove"/>
                                        <p:tgtEl>
                                          <p:spTgt spid="17"/>
                                        </p:tgtEl>
                                        <p:attrNameLst>
                                          <p:attrName>fill.on</p:attrName>
                                        </p:attrNameLst>
                                      </p:cBhvr>
                                      <p:to>
                                        <p:strVal val="true"/>
                                      </p:to>
                                    </p:set>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iterate type="lt">
                                    <p:tmPct val="0"/>
                                  </p:iterate>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1" presetClass="emph" presetSubtype="0" repeatCount="indefinite" fill="hold" grpId="1" nodeType="afterEffect">
                                  <p:stCondLst>
                                    <p:cond delay="0"/>
                                  </p:stCondLst>
                                  <p:childTnLst>
                                    <p:animClr clrSpc="hsl" dir="cw">
                                      <p:cBhvr override="childStyle">
                                        <p:cTn id="29" dur="500" fill="hold"/>
                                        <p:tgtEl>
                                          <p:spTgt spid="3"/>
                                        </p:tgtEl>
                                        <p:attrNameLst>
                                          <p:attrName>style.color</p:attrName>
                                        </p:attrNameLst>
                                      </p:cBhvr>
                                      <p:by>
                                        <p:hsl h="7200000" s="0" l="0"/>
                                      </p:by>
                                    </p:animClr>
                                    <p:animClr clrSpc="hsl" dir="cw">
                                      <p:cBhvr>
                                        <p:cTn id="30" dur="500" fill="hold"/>
                                        <p:tgtEl>
                                          <p:spTgt spid="3"/>
                                        </p:tgtEl>
                                        <p:attrNameLst>
                                          <p:attrName>fillcolor</p:attrName>
                                        </p:attrNameLst>
                                      </p:cBhvr>
                                      <p:by>
                                        <p:hsl h="7200000" s="0" l="0"/>
                                      </p:by>
                                    </p:animClr>
                                    <p:animClr clrSpc="hsl" dir="cw">
                                      <p:cBhvr>
                                        <p:cTn id="31" dur="500" fill="hold"/>
                                        <p:tgtEl>
                                          <p:spTgt spid="3"/>
                                        </p:tgtEl>
                                        <p:attrNameLst>
                                          <p:attrName>stroke.color</p:attrName>
                                        </p:attrNameLst>
                                      </p:cBhvr>
                                      <p:by>
                                        <p:hsl h="7200000" s="0" l="0"/>
                                      </p:by>
                                    </p:animClr>
                                    <p:set>
                                      <p:cBhvr>
                                        <p:cTn id="32" dur="500" fill="hold"/>
                                        <p:tgtEl>
                                          <p:spTgt spid="3"/>
                                        </p:tgtEl>
                                        <p:attrNameLst>
                                          <p:attrName>fill.type</p:attrName>
                                        </p:attrNameLst>
                                      </p:cBhvr>
                                      <p:to>
                                        <p:strVal val="solid"/>
                                      </p:to>
                                    </p:set>
                                  </p:childTnLst>
                                </p:cTn>
                              </p:par>
                            </p:childTnLst>
                          </p:cTn>
                        </p:par>
                        <p:par>
                          <p:cTn id="33" fill="hold">
                            <p:stCondLst>
                              <p:cond delay="3000"/>
                            </p:stCondLst>
                            <p:childTnLst>
                              <p:par>
                                <p:cTn id="34" presetID="34" presetClass="emph" presetSubtype="0" repeatCount="indefinite" fill="hold" grpId="0" nodeType="after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6"/>
                                        </p:tgtEl>
                                        <p:attrNameLst>
                                          <p:attrName>ppt_x</p:attrName>
                                          <p:attrName>ppt_y</p:attrName>
                                        </p:attrNameLst>
                                      </p:cBhvr>
                                    </p:animMotion>
                                    <p:animRot by="1500000">
                                      <p:cBhvr>
                                        <p:cTn id="36" dur="125" fill="hold">
                                          <p:stCondLst>
                                            <p:cond delay="0"/>
                                          </p:stCondLst>
                                        </p:cTn>
                                        <p:tgtEl>
                                          <p:spTgt spid="6"/>
                                        </p:tgtEl>
                                        <p:attrNameLst>
                                          <p:attrName>r</p:attrName>
                                        </p:attrNameLst>
                                      </p:cBhvr>
                                    </p:animRot>
                                    <p:animRot by="-1500000">
                                      <p:cBhvr>
                                        <p:cTn id="37" dur="125" fill="hold">
                                          <p:stCondLst>
                                            <p:cond delay="125"/>
                                          </p:stCondLst>
                                        </p:cTn>
                                        <p:tgtEl>
                                          <p:spTgt spid="6"/>
                                        </p:tgtEl>
                                        <p:attrNameLst>
                                          <p:attrName>r</p:attrName>
                                        </p:attrNameLst>
                                      </p:cBhvr>
                                    </p:animRot>
                                    <p:animRot by="-1500000">
                                      <p:cBhvr>
                                        <p:cTn id="38" dur="125" fill="hold">
                                          <p:stCondLst>
                                            <p:cond delay="250"/>
                                          </p:stCondLst>
                                        </p:cTn>
                                        <p:tgtEl>
                                          <p:spTgt spid="6"/>
                                        </p:tgtEl>
                                        <p:attrNameLst>
                                          <p:attrName>r</p:attrName>
                                        </p:attrNameLst>
                                      </p:cBhvr>
                                    </p:animRot>
                                    <p:animRot by="1500000">
                                      <p:cBhvr>
                                        <p:cTn id="39"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75752" fill="hold"/>
                                        <p:tgtEl>
                                          <p:spTgt spid="5"/>
                                        </p:tgtEl>
                                      </p:cBhvr>
                                    </p:cmd>
                                  </p:childTnLst>
                                </p:cTn>
                              </p:par>
                            </p:childTnLst>
                          </p:cTn>
                        </p:par>
                      </p:childTnLst>
                    </p:cTn>
                  </p:par>
                </p:childTnLst>
              </p:cTn>
              <p:nextCondLst>
                <p:cond evt="onClick" delay="0">
                  <p:tgtEl>
                    <p:spTgt spid="5"/>
                  </p:tgtEl>
                </p:cond>
              </p:nextCondLst>
            </p:seq>
            <p:audio>
              <p:cMediaNode vol="80000">
                <p:cTn id="45" fill="hold" display="0">
                  <p:stCondLst>
                    <p:cond delay="indefinite"/>
                  </p:stCondLst>
                  <p:endCondLst>
                    <p:cond evt="onStopAudio" delay="0">
                      <p:tgtEl>
                        <p:sldTgt/>
                      </p:tgtEl>
                    </p:cond>
                  </p:endCondLst>
                </p:cTn>
                <p:tgtEl>
                  <p:spTgt spid="5"/>
                </p:tgtEl>
              </p:cMediaNode>
            </p:audio>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18386" fill="hold"/>
                                        <p:tgtEl>
                                          <p:spTgt spid="2"/>
                                        </p:tgtEl>
                                      </p:cBhvr>
                                    </p:cmd>
                                  </p:childTnLst>
                                </p:cTn>
                              </p:par>
                            </p:childTnLst>
                          </p:cTn>
                        </p:par>
                      </p:childTnLst>
                    </p:cTn>
                  </p:par>
                </p:childTnLst>
              </p:cTn>
              <p:nextCondLst>
                <p:cond evt="onClick" delay="0">
                  <p:tgtEl>
                    <p:spTgt spid="2"/>
                  </p:tgtEl>
                </p:cond>
              </p:nextCondLst>
            </p:seq>
            <p:audio>
              <p:cMediaNode vol="80000">
                <p:cTn id="51" fill="hold" display="0">
                  <p:stCondLst>
                    <p:cond delay="indefinite"/>
                  </p:stCondLst>
                  <p:endCondLst>
                    <p:cond evt="onStopAudio" delay="0">
                      <p:tgtEl>
                        <p:sldTgt/>
                      </p:tgtEl>
                    </p:cond>
                  </p:endCondLst>
                </p:cTn>
                <p:tgtEl>
                  <p:spTgt spid="2"/>
                </p:tgtEl>
              </p:cMediaNode>
            </p:audio>
          </p:childTnLst>
        </p:cTn>
      </p:par>
    </p:tnLst>
    <p:bldLst>
      <p:bldP spid="3" grpId="0"/>
      <p:bldP spid="3" grpId="1"/>
      <p:bldP spid="6" grpId="0"/>
      <p:bldP spid="14" grpId="0" animBg="1"/>
      <p:bldP spid="15"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2266" cy="6858000"/>
          </a:xfrm>
          <a:prstGeom prst="rect">
            <a:avLst/>
          </a:prstGeom>
        </p:spPr>
      </p:pic>
      <p:sp>
        <p:nvSpPr>
          <p:cNvPr id="4" name="TextBox 3"/>
          <p:cNvSpPr txBox="1"/>
          <p:nvPr/>
        </p:nvSpPr>
        <p:spPr>
          <a:xfrm>
            <a:off x="2991673" y="1556792"/>
            <a:ext cx="5245282" cy="1538883"/>
          </a:xfrm>
          <a:prstGeom prst="rect">
            <a:avLst/>
          </a:prstGeom>
          <a:noFill/>
        </p:spPr>
        <p:txBody>
          <a:bodyPr wrap="none" rtlCol="0">
            <a:spAutoFit/>
          </a:bodyPr>
          <a:lstStyle/>
          <a:p>
            <a:pPr algn="ctr"/>
            <a:r>
              <a:rPr lang="en-US" sz="5400" b="1">
                <a:ln>
                  <a:solidFill>
                    <a:srgbClr val="FFFF00"/>
                  </a:solidFill>
                </a:ln>
                <a:solidFill>
                  <a:srgbClr val="FF0000"/>
                </a:solidFill>
                <a:effectLst>
                  <a:reflection blurRad="6350" stA="55000" endA="300" endPos="45500" dir="5400000" sy="-100000" algn="bl" rotWithShape="0"/>
                </a:effectLst>
              </a:rPr>
              <a:t>Hoạt động</a:t>
            </a:r>
          </a:p>
          <a:p>
            <a:pPr algn="ctr"/>
            <a:r>
              <a:rPr lang="en-US" sz="4000" b="1">
                <a:ln>
                  <a:solidFill>
                    <a:srgbClr val="0070C0"/>
                  </a:solidFill>
                </a:ln>
                <a:solidFill>
                  <a:srgbClr val="7030A0"/>
                </a:solidFill>
                <a:effectLst>
                  <a:reflection blurRad="6350" stA="55000" endA="300" endPos="45500" dir="5400000" sy="-100000" algn="bl" rotWithShape="0"/>
                </a:effectLst>
              </a:rPr>
              <a:t>Cái gì sẽ tan trong nước</a:t>
            </a:r>
          </a:p>
        </p:txBody>
      </p:sp>
    </p:spTree>
    <p:extLst>
      <p:ext uri="{BB962C8B-B14F-4D97-AF65-F5344CB8AC3E}">
        <p14:creationId xmlns:p14="http://schemas.microsoft.com/office/powerpoint/2010/main" val="3636079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217024" cy="6858000"/>
          </a:xfrm>
          <a:prstGeom prst="rect">
            <a:avLst/>
          </a:prstGeom>
        </p:spPr>
      </p:pic>
      <p:sp>
        <p:nvSpPr>
          <p:cNvPr id="3" name="TextBox 2"/>
          <p:cNvSpPr txBox="1"/>
          <p:nvPr/>
        </p:nvSpPr>
        <p:spPr>
          <a:xfrm>
            <a:off x="2431374" y="2564904"/>
            <a:ext cx="6778907" cy="1446550"/>
          </a:xfrm>
          <a:prstGeom prst="rect">
            <a:avLst/>
          </a:prstGeom>
          <a:noFill/>
        </p:spPr>
        <p:txBody>
          <a:bodyPr wrap="none" rtlCol="0">
            <a:spAutoFit/>
            <a:scene3d>
              <a:camera prst="isometricOffAxis1Right"/>
              <a:lightRig rig="threePt" dir="t"/>
            </a:scene3d>
          </a:bodyPr>
          <a:lstStyle/>
          <a:p>
            <a:pPr algn="ctr"/>
            <a:r>
              <a:rPr lang="en-US" sz="4400" b="1">
                <a:solidFill>
                  <a:srgbClr val="FFC000"/>
                </a:solidFill>
              </a:rPr>
              <a:t>Thí nghiệm 1: </a:t>
            </a:r>
          </a:p>
          <a:p>
            <a:pPr algn="ctr"/>
            <a:r>
              <a:rPr lang="en-US" sz="4400" b="1">
                <a:solidFill>
                  <a:srgbClr val="FFC000"/>
                </a:solidFill>
              </a:rPr>
              <a:t> </a:t>
            </a:r>
            <a:r>
              <a:rPr lang="en-US" sz="4400" b="1">
                <a:solidFill>
                  <a:srgbClr val="0070C0"/>
                </a:solidFill>
              </a:rPr>
              <a:t>Cho đường và sỏi vào nước</a:t>
            </a:r>
          </a:p>
        </p:txBody>
      </p:sp>
    </p:spTree>
    <p:extLst>
      <p:ext uri="{BB962C8B-B14F-4D97-AF65-F5344CB8AC3E}">
        <p14:creationId xmlns:p14="http://schemas.microsoft.com/office/powerpoint/2010/main" val="40671256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779367" y="1590100"/>
            <a:ext cx="2304257" cy="3600399"/>
            <a:chOff x="3419872" y="1590100"/>
            <a:chExt cx="2304257" cy="3600399"/>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10406" y="995633"/>
            <a:ext cx="2008350" cy="2121917"/>
            <a:chOff x="872836" y="1066800"/>
            <a:chExt cx="1881311" cy="2424545"/>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1844" t="11215" r="23003" b="9388"/>
            <a:stretch/>
          </p:blipFill>
          <p:spPr>
            <a:xfrm>
              <a:off x="872836" y="1066800"/>
              <a:ext cx="1861759" cy="2424545"/>
            </a:xfrm>
            <a:prstGeom prst="rect">
              <a:avLst/>
            </a:prstGeom>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47" t="25910" r="33922" b="49610"/>
            <a:stretch/>
          </p:blipFill>
          <p:spPr bwMode="auto">
            <a:xfrm>
              <a:off x="1096248" y="1932876"/>
              <a:ext cx="1638347" cy="13836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le 18"/>
            <p:cNvSpPr/>
            <p:nvPr/>
          </p:nvSpPr>
          <p:spPr>
            <a:xfrm>
              <a:off x="1067048" y="2423488"/>
              <a:ext cx="1604590" cy="40240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07209" y="2332299"/>
              <a:ext cx="1546938" cy="597842"/>
            </a:xfrm>
            <a:prstGeom prst="rect">
              <a:avLst/>
            </a:prstGeom>
            <a:noFill/>
          </p:spPr>
          <p:txBody>
            <a:bodyPr wrap="square" rtlCol="0">
              <a:spAutoFit/>
            </a:bodyPr>
            <a:lstStyle/>
            <a:p>
              <a:r>
                <a:rPr lang="en-US" sz="2800" b="1">
                  <a:solidFill>
                    <a:srgbClr val="FFFF00"/>
                  </a:solidFill>
                </a:rPr>
                <a:t>Đường</a:t>
              </a:r>
            </a:p>
          </p:txBody>
        </p:sp>
      </p:grpSp>
      <p:grpSp>
        <p:nvGrpSpPr>
          <p:cNvPr id="29" name="Group 28"/>
          <p:cNvGrpSpPr/>
          <p:nvPr/>
        </p:nvGrpSpPr>
        <p:grpSpPr>
          <a:xfrm>
            <a:off x="3490273" y="1590100"/>
            <a:ext cx="2304257" cy="3600399"/>
            <a:chOff x="3419872" y="1590100"/>
            <a:chExt cx="2304257" cy="3600399"/>
          </a:xfrm>
        </p:grpSpPr>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Oval 30"/>
            <p:cNvSpPr/>
            <p:nvPr/>
          </p:nvSpPr>
          <p:spPr>
            <a:xfrm>
              <a:off x="3727140" y="2918723"/>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95045"/>
            <a:ext cx="1965581" cy="18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37"/>
          <p:cNvSpPr/>
          <p:nvPr/>
        </p:nvSpPr>
        <p:spPr>
          <a:xfrm>
            <a:off x="4860032" y="2636935"/>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520803" y="287006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60032" y="2870063"/>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958856" y="2469426"/>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399205" y="3453485"/>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570215" y="3178757"/>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886670" y="3153219"/>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148064" y="28019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761208" y="24268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787846" y="37170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300381" y="377924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936082" y="3627257"/>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340873" y="419899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985494" y="400506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84854">
            <a:off x="3156298" y="401558"/>
            <a:ext cx="3802762" cy="274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84854">
            <a:off x="5461212" y="561310"/>
            <a:ext cx="3802762" cy="274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roup 48"/>
          <p:cNvGrpSpPr/>
          <p:nvPr/>
        </p:nvGrpSpPr>
        <p:grpSpPr>
          <a:xfrm>
            <a:off x="346861" y="3529472"/>
            <a:ext cx="1987478" cy="2121917"/>
            <a:chOff x="346861" y="3529472"/>
            <a:chExt cx="1987478" cy="2121917"/>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21844" t="11215" r="23003" b="9388"/>
            <a:stretch/>
          </p:blipFill>
          <p:spPr>
            <a:xfrm>
              <a:off x="346861" y="3529472"/>
              <a:ext cx="1987478" cy="212191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221" y="4372381"/>
              <a:ext cx="1871207" cy="1051722"/>
            </a:xfrm>
            <a:prstGeom prst="rect">
              <a:avLst/>
            </a:prstGeom>
            <a:ln>
              <a:noFill/>
            </a:ln>
            <a:effectLst>
              <a:softEdge rad="112500"/>
            </a:effectLst>
          </p:spPr>
        </p:pic>
        <p:sp>
          <p:nvSpPr>
            <p:cNvPr id="35" name="Rounded Rectangle 34"/>
            <p:cNvSpPr/>
            <p:nvPr/>
          </p:nvSpPr>
          <p:spPr>
            <a:xfrm>
              <a:off x="517733" y="4838322"/>
              <a:ext cx="1712942" cy="3521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01330" y="4752800"/>
              <a:ext cx="635110" cy="523220"/>
            </a:xfrm>
            <a:prstGeom prst="rect">
              <a:avLst/>
            </a:prstGeom>
            <a:noFill/>
          </p:spPr>
          <p:txBody>
            <a:bodyPr wrap="none" rtlCol="0">
              <a:spAutoFit/>
            </a:bodyPr>
            <a:lstStyle/>
            <a:p>
              <a:r>
                <a:rPr lang="en-US" sz="2800" b="1">
                  <a:solidFill>
                    <a:srgbClr val="FFFF00"/>
                  </a:solidFill>
                </a:rPr>
                <a:t>Sỏi</a:t>
              </a:r>
            </a:p>
          </p:txBody>
        </p:sp>
      </p:grpSp>
      <p:sp>
        <p:nvSpPr>
          <p:cNvPr id="66" name="Oval 65"/>
          <p:cNvSpPr/>
          <p:nvPr/>
        </p:nvSpPr>
        <p:spPr>
          <a:xfrm>
            <a:off x="6588224" y="2359069"/>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7173385" y="2754142"/>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07208" y="3503640"/>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173384" y="3238406"/>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88224" y="4295906"/>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7" name="Oval 96"/>
          <p:cNvSpPr/>
          <p:nvPr/>
        </p:nvSpPr>
        <p:spPr>
          <a:xfrm>
            <a:off x="7035792" y="4005064"/>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1" name="Pie 90"/>
          <p:cNvSpPr/>
          <p:nvPr/>
        </p:nvSpPr>
        <p:spPr>
          <a:xfrm>
            <a:off x="6507208" y="3126325"/>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Pie 109"/>
          <p:cNvSpPr/>
          <p:nvPr/>
        </p:nvSpPr>
        <p:spPr>
          <a:xfrm>
            <a:off x="7092368" y="2527370"/>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Pie 110"/>
          <p:cNvSpPr/>
          <p:nvPr/>
        </p:nvSpPr>
        <p:spPr>
          <a:xfrm>
            <a:off x="6836923" y="4303571"/>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12" name="Oval 111"/>
          <p:cNvSpPr/>
          <p:nvPr/>
        </p:nvSpPr>
        <p:spPr>
          <a:xfrm>
            <a:off x="6917938" y="4417126"/>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13" name="Pie 112"/>
          <p:cNvSpPr/>
          <p:nvPr/>
        </p:nvSpPr>
        <p:spPr>
          <a:xfrm>
            <a:off x="7345019" y="4411893"/>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14" name="Pie 113"/>
          <p:cNvSpPr/>
          <p:nvPr/>
        </p:nvSpPr>
        <p:spPr>
          <a:xfrm>
            <a:off x="6258301" y="4103968"/>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15" name="Pie 114"/>
          <p:cNvSpPr/>
          <p:nvPr/>
        </p:nvSpPr>
        <p:spPr>
          <a:xfrm>
            <a:off x="7222437" y="3733409"/>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pic>
        <p:nvPicPr>
          <p:cNvPr id="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5507" y="2679528"/>
            <a:ext cx="1965581" cy="18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 name="Pie 121"/>
          <p:cNvSpPr/>
          <p:nvPr/>
        </p:nvSpPr>
        <p:spPr>
          <a:xfrm>
            <a:off x="6254557" y="4288256"/>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23" name="Pie 122"/>
          <p:cNvSpPr/>
          <p:nvPr/>
        </p:nvSpPr>
        <p:spPr>
          <a:xfrm>
            <a:off x="7153163" y="4274274"/>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24" name="Oval 123"/>
          <p:cNvSpPr/>
          <p:nvPr/>
        </p:nvSpPr>
        <p:spPr>
          <a:xfrm>
            <a:off x="7223389" y="4364715"/>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25" name="Oval 124"/>
          <p:cNvSpPr/>
          <p:nvPr/>
        </p:nvSpPr>
        <p:spPr>
          <a:xfrm>
            <a:off x="6174103" y="4239959"/>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26" name="Oval 125"/>
          <p:cNvSpPr/>
          <p:nvPr/>
        </p:nvSpPr>
        <p:spPr>
          <a:xfrm>
            <a:off x="6416588" y="4165112"/>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27" name="Pie 126"/>
          <p:cNvSpPr/>
          <p:nvPr/>
        </p:nvSpPr>
        <p:spPr>
          <a:xfrm>
            <a:off x="6783141" y="4081539"/>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28" name="Oval 127"/>
          <p:cNvSpPr/>
          <p:nvPr/>
        </p:nvSpPr>
        <p:spPr>
          <a:xfrm>
            <a:off x="6037611" y="4156031"/>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29" name="Oval 128"/>
          <p:cNvSpPr/>
          <p:nvPr/>
        </p:nvSpPr>
        <p:spPr>
          <a:xfrm>
            <a:off x="6461897" y="4111761"/>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00" name="Cloud Callout 99"/>
          <p:cNvSpPr/>
          <p:nvPr/>
        </p:nvSpPr>
        <p:spPr>
          <a:xfrm>
            <a:off x="2696993" y="5177600"/>
            <a:ext cx="2549896" cy="1347744"/>
          </a:xfrm>
          <a:prstGeom prst="cloudCallout">
            <a:avLst>
              <a:gd name="adj1" fmla="val 36292"/>
              <a:gd name="adj2" fmla="val -90775"/>
            </a:avLst>
          </a:prstGeom>
          <a:solidFill>
            <a:srgbClr val="FF99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Đường tan trong nước</a:t>
            </a:r>
          </a:p>
        </p:txBody>
      </p:sp>
      <p:sp>
        <p:nvSpPr>
          <p:cNvPr id="137" name="Cloud Callout 136"/>
          <p:cNvSpPr/>
          <p:nvPr/>
        </p:nvSpPr>
        <p:spPr>
          <a:xfrm>
            <a:off x="5864284" y="5276020"/>
            <a:ext cx="2549896" cy="1349010"/>
          </a:xfrm>
          <a:prstGeom prst="cloudCallout">
            <a:avLst>
              <a:gd name="adj1" fmla="val -17498"/>
              <a:gd name="adj2" fmla="val -96888"/>
            </a:avLst>
          </a:prstGeom>
          <a:solidFill>
            <a:srgbClr val="FF99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Sỏi</a:t>
            </a:r>
          </a:p>
          <a:p>
            <a:pPr algn="ctr"/>
            <a:r>
              <a:rPr lang="en-US" sz="2400" b="1">
                <a:solidFill>
                  <a:srgbClr val="002060"/>
                </a:solidFill>
              </a:rPr>
              <a:t> không tan trong nước</a:t>
            </a:r>
          </a:p>
        </p:txBody>
      </p:sp>
    </p:spTree>
    <p:extLst>
      <p:ext uri="{BB962C8B-B14F-4D97-AF65-F5344CB8AC3E}">
        <p14:creationId xmlns:p14="http://schemas.microsoft.com/office/powerpoint/2010/main" val="13378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additive="base">
                                        <p:cTn id="32" dur="500" fill="hold"/>
                                        <p:tgtEl>
                                          <p:spTgt spid="1028"/>
                                        </p:tgtEl>
                                        <p:attrNameLst>
                                          <p:attrName>ppt_x</p:attrName>
                                        </p:attrNameLst>
                                      </p:cBhvr>
                                      <p:tavLst>
                                        <p:tav tm="0">
                                          <p:val>
                                            <p:strVal val="0-#ppt_w/2"/>
                                          </p:val>
                                        </p:tav>
                                        <p:tav tm="100000">
                                          <p:val>
                                            <p:strVal val="#ppt_x"/>
                                          </p:val>
                                        </p:tav>
                                      </p:tavLst>
                                    </p:anim>
                                    <p:anim calcmode="lin" valueType="num">
                                      <p:cBhvr additive="base">
                                        <p:cTn id="33"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2222E-6 1.11111E-6 L 0.36892 0.09236 " pathEditMode="relative" rAng="0" ptsTypes="AA">
                                      <p:cBhvr>
                                        <p:cTn id="37" dur="2000" fill="hold"/>
                                        <p:tgtEl>
                                          <p:spTgt spid="1028"/>
                                        </p:tgtEl>
                                        <p:attrNameLst>
                                          <p:attrName>ppt_x</p:attrName>
                                          <p:attrName>ppt_y</p:attrName>
                                        </p:attrNameLst>
                                      </p:cBhvr>
                                      <p:rCtr x="18438" y="4606"/>
                                    </p:animMotion>
                                  </p:childTnLst>
                                </p:cTn>
                              </p:par>
                            </p:childTnLst>
                          </p:cTn>
                        </p:par>
                        <p:par>
                          <p:cTn id="38" fill="hold">
                            <p:stCondLst>
                              <p:cond delay="2000"/>
                            </p:stCondLst>
                            <p:childTnLst>
                              <p:par>
                                <p:cTn id="39" presetID="47" presetClass="entr" presetSubtype="0" repeatCount="indefinite" fill="hold" grpId="0" nodeType="afterEffect">
                                  <p:stCondLst>
                                    <p:cond delay="0"/>
                                  </p:stCondLst>
                                  <p:endCondLst>
                                    <p:cond evt="onNext" delay="0">
                                      <p:tgtEl>
                                        <p:sldTgt/>
                                      </p:tgtEl>
                                    </p:cond>
                                  </p:endCondLst>
                                  <p:childTnLst>
                                    <p:set>
                                      <p:cBhvr>
                                        <p:cTn id="40" dur="1" fill="hold">
                                          <p:stCondLst>
                                            <p:cond delay="0"/>
                                          </p:stCondLst>
                                        </p:cTn>
                                        <p:tgtEl>
                                          <p:spTgt spid="38"/>
                                        </p:tgtEl>
                                        <p:attrNameLst>
                                          <p:attrName>style.visibility</p:attrName>
                                        </p:attrNameLst>
                                      </p:cBhvr>
                                      <p:to>
                                        <p:strVal val="visible"/>
                                      </p:to>
                                    </p:set>
                                    <p:animEffect transition="in" filter="fade">
                                      <p:cBhvr>
                                        <p:cTn id="41" dur="1000"/>
                                        <p:tgtEl>
                                          <p:spTgt spid="38"/>
                                        </p:tgtEl>
                                      </p:cBhvr>
                                    </p:animEffect>
                                    <p:anim calcmode="lin" valueType="num">
                                      <p:cBhvr>
                                        <p:cTn id="42" dur="1000" fill="hold"/>
                                        <p:tgtEl>
                                          <p:spTgt spid="38"/>
                                        </p:tgtEl>
                                        <p:attrNameLst>
                                          <p:attrName>ppt_x</p:attrName>
                                        </p:attrNameLst>
                                      </p:cBhvr>
                                      <p:tavLst>
                                        <p:tav tm="0">
                                          <p:val>
                                            <p:strVal val="#ppt_x"/>
                                          </p:val>
                                        </p:tav>
                                        <p:tav tm="100000">
                                          <p:val>
                                            <p:strVal val="#ppt_x"/>
                                          </p:val>
                                        </p:tav>
                                      </p:tavLst>
                                    </p:anim>
                                    <p:anim calcmode="lin" valueType="num">
                                      <p:cBhvr>
                                        <p:cTn id="43" dur="1000" fill="hold"/>
                                        <p:tgtEl>
                                          <p:spTgt spid="38"/>
                                        </p:tgtEl>
                                        <p:attrNameLst>
                                          <p:attrName>ppt_y</p:attrName>
                                        </p:attrNameLst>
                                      </p:cBhvr>
                                      <p:tavLst>
                                        <p:tav tm="0">
                                          <p:val>
                                            <p:strVal val="#ppt_y-.1"/>
                                          </p:val>
                                        </p:tav>
                                        <p:tav tm="100000">
                                          <p:val>
                                            <p:strVal val="#ppt_y"/>
                                          </p:val>
                                        </p:tav>
                                      </p:tavLst>
                                    </p:anim>
                                  </p:childTnLst>
                                </p:cTn>
                              </p:par>
                              <p:par>
                                <p:cTn id="44" presetID="47" presetClass="entr" presetSubtype="0" repeatCount="indefinite" fill="hold" grpId="0" nodeType="withEffect">
                                  <p:stCondLst>
                                    <p:cond delay="0"/>
                                  </p:stCondLst>
                                  <p:endCondLst>
                                    <p:cond evt="onNext" delay="0">
                                      <p:tgtEl>
                                        <p:sldTgt/>
                                      </p:tgtEl>
                                    </p:cond>
                                  </p:end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par>
                                <p:cTn id="49" presetID="47" presetClass="entr" presetSubtype="0" repeatCount="indefinite" fill="hold" grpId="0" nodeType="withEffect">
                                  <p:stCondLst>
                                    <p:cond delay="0"/>
                                  </p:stCondLst>
                                  <p:endCondLst>
                                    <p:cond evt="onNext" delay="0">
                                      <p:tgtEl>
                                        <p:sldTgt/>
                                      </p:tgtEl>
                                    </p:cond>
                                  </p:end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par>
                                <p:cTn id="54" presetID="47" presetClass="entr" presetSubtype="0" repeatCount="indefinite" fill="hold" grpId="0" nodeType="withEffect">
                                  <p:stCondLst>
                                    <p:cond delay="0"/>
                                  </p:stCondLst>
                                  <p:endCondLst>
                                    <p:cond evt="onNext" delay="0">
                                      <p:tgtEl>
                                        <p:sldTgt/>
                                      </p:tgtEl>
                                    </p:cond>
                                  </p:endCondLst>
                                  <p:childTnLst>
                                    <p:set>
                                      <p:cBhvr>
                                        <p:cTn id="55" dur="1" fill="hold">
                                          <p:stCondLst>
                                            <p:cond delay="0"/>
                                          </p:stCondLst>
                                        </p:cTn>
                                        <p:tgtEl>
                                          <p:spTgt spid="55"/>
                                        </p:tgtEl>
                                        <p:attrNameLst>
                                          <p:attrName>style.visibility</p:attrName>
                                        </p:attrNameLst>
                                      </p:cBhvr>
                                      <p:to>
                                        <p:strVal val="visible"/>
                                      </p:to>
                                    </p:set>
                                    <p:animEffect transition="in" filter="fade">
                                      <p:cBhvr>
                                        <p:cTn id="56" dur="1000"/>
                                        <p:tgtEl>
                                          <p:spTgt spid="55"/>
                                        </p:tgtEl>
                                      </p:cBhvr>
                                    </p:animEffect>
                                    <p:anim calcmode="lin" valueType="num">
                                      <p:cBhvr>
                                        <p:cTn id="57" dur="1000" fill="hold"/>
                                        <p:tgtEl>
                                          <p:spTgt spid="55"/>
                                        </p:tgtEl>
                                        <p:attrNameLst>
                                          <p:attrName>ppt_x</p:attrName>
                                        </p:attrNameLst>
                                      </p:cBhvr>
                                      <p:tavLst>
                                        <p:tav tm="0">
                                          <p:val>
                                            <p:strVal val="#ppt_x"/>
                                          </p:val>
                                        </p:tav>
                                        <p:tav tm="100000">
                                          <p:val>
                                            <p:strVal val="#ppt_x"/>
                                          </p:val>
                                        </p:tav>
                                      </p:tavLst>
                                    </p:anim>
                                    <p:anim calcmode="lin" valueType="num">
                                      <p:cBhvr>
                                        <p:cTn id="58" dur="1000" fill="hold"/>
                                        <p:tgtEl>
                                          <p:spTgt spid="55"/>
                                        </p:tgtEl>
                                        <p:attrNameLst>
                                          <p:attrName>ppt_y</p:attrName>
                                        </p:attrNameLst>
                                      </p:cBhvr>
                                      <p:tavLst>
                                        <p:tav tm="0">
                                          <p:val>
                                            <p:strVal val="#ppt_y-.1"/>
                                          </p:val>
                                        </p:tav>
                                        <p:tav tm="100000">
                                          <p:val>
                                            <p:strVal val="#ppt_y"/>
                                          </p:val>
                                        </p:tav>
                                      </p:tavLst>
                                    </p:anim>
                                  </p:childTnLst>
                                </p:cTn>
                              </p:par>
                              <p:par>
                                <p:cTn id="59" presetID="47" presetClass="entr" presetSubtype="0" repeatCount="indefinite" fill="hold" grpId="0" nodeType="withEffect">
                                  <p:stCondLst>
                                    <p:cond delay="0"/>
                                  </p:stCondLst>
                                  <p:endCondLst>
                                    <p:cond evt="onNext" delay="0">
                                      <p:tgtEl>
                                        <p:sldTgt/>
                                      </p:tgtEl>
                                    </p:cond>
                                  </p:endCondLst>
                                  <p:childTnLst>
                                    <p:set>
                                      <p:cBhvr>
                                        <p:cTn id="60" dur="1" fill="hold">
                                          <p:stCondLst>
                                            <p:cond delay="0"/>
                                          </p:stCondLst>
                                        </p:cTn>
                                        <p:tgtEl>
                                          <p:spTgt spid="56"/>
                                        </p:tgtEl>
                                        <p:attrNameLst>
                                          <p:attrName>style.visibility</p:attrName>
                                        </p:attrNameLst>
                                      </p:cBhvr>
                                      <p:to>
                                        <p:strVal val="visible"/>
                                      </p:to>
                                    </p:set>
                                    <p:animEffect transition="in" filter="fade">
                                      <p:cBhvr>
                                        <p:cTn id="61" dur="1000"/>
                                        <p:tgtEl>
                                          <p:spTgt spid="56"/>
                                        </p:tgtEl>
                                      </p:cBhvr>
                                    </p:animEffect>
                                    <p:anim calcmode="lin" valueType="num">
                                      <p:cBhvr>
                                        <p:cTn id="62" dur="1000" fill="hold"/>
                                        <p:tgtEl>
                                          <p:spTgt spid="56"/>
                                        </p:tgtEl>
                                        <p:attrNameLst>
                                          <p:attrName>ppt_x</p:attrName>
                                        </p:attrNameLst>
                                      </p:cBhvr>
                                      <p:tavLst>
                                        <p:tav tm="0">
                                          <p:val>
                                            <p:strVal val="#ppt_x"/>
                                          </p:val>
                                        </p:tav>
                                        <p:tav tm="100000">
                                          <p:val>
                                            <p:strVal val="#ppt_x"/>
                                          </p:val>
                                        </p:tav>
                                      </p:tavLst>
                                    </p:anim>
                                    <p:anim calcmode="lin" valueType="num">
                                      <p:cBhvr>
                                        <p:cTn id="63" dur="1000" fill="hold"/>
                                        <p:tgtEl>
                                          <p:spTgt spid="56"/>
                                        </p:tgtEl>
                                        <p:attrNameLst>
                                          <p:attrName>ppt_y</p:attrName>
                                        </p:attrNameLst>
                                      </p:cBhvr>
                                      <p:tavLst>
                                        <p:tav tm="0">
                                          <p:val>
                                            <p:strVal val="#ppt_y-.1"/>
                                          </p:val>
                                        </p:tav>
                                        <p:tav tm="100000">
                                          <p:val>
                                            <p:strVal val="#ppt_y"/>
                                          </p:val>
                                        </p:tav>
                                      </p:tavLst>
                                    </p:anim>
                                  </p:childTnLst>
                                </p:cTn>
                              </p:par>
                              <p:par>
                                <p:cTn id="64" presetID="47" presetClass="entr" presetSubtype="0" repeatCount="indefinite" fill="hold" grpId="0" nodeType="withEffect">
                                  <p:stCondLst>
                                    <p:cond delay="0"/>
                                  </p:stCondLst>
                                  <p:endCondLst>
                                    <p:cond evt="onNext" delay="0">
                                      <p:tgtEl>
                                        <p:sldTgt/>
                                      </p:tgtEl>
                                    </p:cond>
                                  </p:endCondLst>
                                  <p:childTnLst>
                                    <p:set>
                                      <p:cBhvr>
                                        <p:cTn id="65" dur="1" fill="hold">
                                          <p:stCondLst>
                                            <p:cond delay="0"/>
                                          </p:stCondLst>
                                        </p:cTn>
                                        <p:tgtEl>
                                          <p:spTgt spid="57"/>
                                        </p:tgtEl>
                                        <p:attrNameLst>
                                          <p:attrName>style.visibility</p:attrName>
                                        </p:attrNameLst>
                                      </p:cBhvr>
                                      <p:to>
                                        <p:strVal val="visible"/>
                                      </p:to>
                                    </p:set>
                                    <p:animEffect transition="in" filter="fade">
                                      <p:cBhvr>
                                        <p:cTn id="66" dur="1000"/>
                                        <p:tgtEl>
                                          <p:spTgt spid="57"/>
                                        </p:tgtEl>
                                      </p:cBhvr>
                                    </p:animEffect>
                                    <p:anim calcmode="lin" valueType="num">
                                      <p:cBhvr>
                                        <p:cTn id="67" dur="1000" fill="hold"/>
                                        <p:tgtEl>
                                          <p:spTgt spid="57"/>
                                        </p:tgtEl>
                                        <p:attrNameLst>
                                          <p:attrName>ppt_x</p:attrName>
                                        </p:attrNameLst>
                                      </p:cBhvr>
                                      <p:tavLst>
                                        <p:tav tm="0">
                                          <p:val>
                                            <p:strVal val="#ppt_x"/>
                                          </p:val>
                                        </p:tav>
                                        <p:tav tm="100000">
                                          <p:val>
                                            <p:strVal val="#ppt_x"/>
                                          </p:val>
                                        </p:tav>
                                      </p:tavLst>
                                    </p:anim>
                                    <p:anim calcmode="lin" valueType="num">
                                      <p:cBhvr>
                                        <p:cTn id="68" dur="1000" fill="hold"/>
                                        <p:tgtEl>
                                          <p:spTgt spid="57"/>
                                        </p:tgtEl>
                                        <p:attrNameLst>
                                          <p:attrName>ppt_y</p:attrName>
                                        </p:attrNameLst>
                                      </p:cBhvr>
                                      <p:tavLst>
                                        <p:tav tm="0">
                                          <p:val>
                                            <p:strVal val="#ppt_y-.1"/>
                                          </p:val>
                                        </p:tav>
                                        <p:tav tm="100000">
                                          <p:val>
                                            <p:strVal val="#ppt_y"/>
                                          </p:val>
                                        </p:tav>
                                      </p:tavLst>
                                    </p:anim>
                                  </p:childTnLst>
                                </p:cTn>
                              </p:par>
                              <p:par>
                                <p:cTn id="69" presetID="47" presetClass="entr" presetSubtype="0" repeatCount="indefinite" fill="hold" grpId="0" nodeType="withEffect">
                                  <p:stCondLst>
                                    <p:cond delay="0"/>
                                  </p:stCondLst>
                                  <p:endCondLst>
                                    <p:cond evt="onNext" delay="0">
                                      <p:tgtEl>
                                        <p:sldTgt/>
                                      </p:tgtEl>
                                    </p:cond>
                                  </p:endCondLst>
                                  <p:childTnLst>
                                    <p:set>
                                      <p:cBhvr>
                                        <p:cTn id="70" dur="1" fill="hold">
                                          <p:stCondLst>
                                            <p:cond delay="0"/>
                                          </p:stCondLst>
                                        </p:cTn>
                                        <p:tgtEl>
                                          <p:spTgt spid="58"/>
                                        </p:tgtEl>
                                        <p:attrNameLst>
                                          <p:attrName>style.visibility</p:attrName>
                                        </p:attrNameLst>
                                      </p:cBhvr>
                                      <p:to>
                                        <p:strVal val="visible"/>
                                      </p:to>
                                    </p:set>
                                    <p:animEffect transition="in" filter="fade">
                                      <p:cBhvr>
                                        <p:cTn id="71" dur="1000"/>
                                        <p:tgtEl>
                                          <p:spTgt spid="58"/>
                                        </p:tgtEl>
                                      </p:cBhvr>
                                    </p:animEffect>
                                    <p:anim calcmode="lin" valueType="num">
                                      <p:cBhvr>
                                        <p:cTn id="72" dur="1000" fill="hold"/>
                                        <p:tgtEl>
                                          <p:spTgt spid="58"/>
                                        </p:tgtEl>
                                        <p:attrNameLst>
                                          <p:attrName>ppt_x</p:attrName>
                                        </p:attrNameLst>
                                      </p:cBhvr>
                                      <p:tavLst>
                                        <p:tav tm="0">
                                          <p:val>
                                            <p:strVal val="#ppt_x"/>
                                          </p:val>
                                        </p:tav>
                                        <p:tav tm="100000">
                                          <p:val>
                                            <p:strVal val="#ppt_x"/>
                                          </p:val>
                                        </p:tav>
                                      </p:tavLst>
                                    </p:anim>
                                    <p:anim calcmode="lin" valueType="num">
                                      <p:cBhvr>
                                        <p:cTn id="73" dur="1000" fill="hold"/>
                                        <p:tgtEl>
                                          <p:spTgt spid="58"/>
                                        </p:tgtEl>
                                        <p:attrNameLst>
                                          <p:attrName>ppt_y</p:attrName>
                                        </p:attrNameLst>
                                      </p:cBhvr>
                                      <p:tavLst>
                                        <p:tav tm="0">
                                          <p:val>
                                            <p:strVal val="#ppt_y-.1"/>
                                          </p:val>
                                        </p:tav>
                                        <p:tav tm="100000">
                                          <p:val>
                                            <p:strVal val="#ppt_y"/>
                                          </p:val>
                                        </p:tav>
                                      </p:tavLst>
                                    </p:anim>
                                  </p:childTnLst>
                                </p:cTn>
                              </p:par>
                              <p:par>
                                <p:cTn id="74" presetID="47" presetClass="entr" presetSubtype="0" repeatCount="indefinite" fill="hold" grpId="0" nodeType="withEffect">
                                  <p:stCondLst>
                                    <p:cond delay="0"/>
                                  </p:stCondLst>
                                  <p:endCondLst>
                                    <p:cond evt="onNext" delay="0">
                                      <p:tgtEl>
                                        <p:sldTgt/>
                                      </p:tgtEl>
                                    </p:cond>
                                  </p:endCondLst>
                                  <p:childTnLst>
                                    <p:set>
                                      <p:cBhvr>
                                        <p:cTn id="75" dur="1" fill="hold">
                                          <p:stCondLst>
                                            <p:cond delay="0"/>
                                          </p:stCondLst>
                                        </p:cTn>
                                        <p:tgtEl>
                                          <p:spTgt spid="59"/>
                                        </p:tgtEl>
                                        <p:attrNameLst>
                                          <p:attrName>style.visibility</p:attrName>
                                        </p:attrNameLst>
                                      </p:cBhvr>
                                      <p:to>
                                        <p:strVal val="visible"/>
                                      </p:to>
                                    </p:set>
                                    <p:animEffect transition="in" filter="fade">
                                      <p:cBhvr>
                                        <p:cTn id="76" dur="1000"/>
                                        <p:tgtEl>
                                          <p:spTgt spid="59"/>
                                        </p:tgtEl>
                                      </p:cBhvr>
                                    </p:animEffect>
                                    <p:anim calcmode="lin" valueType="num">
                                      <p:cBhvr>
                                        <p:cTn id="77" dur="1000" fill="hold"/>
                                        <p:tgtEl>
                                          <p:spTgt spid="59"/>
                                        </p:tgtEl>
                                        <p:attrNameLst>
                                          <p:attrName>ppt_x</p:attrName>
                                        </p:attrNameLst>
                                      </p:cBhvr>
                                      <p:tavLst>
                                        <p:tav tm="0">
                                          <p:val>
                                            <p:strVal val="#ppt_x"/>
                                          </p:val>
                                        </p:tav>
                                        <p:tav tm="100000">
                                          <p:val>
                                            <p:strVal val="#ppt_x"/>
                                          </p:val>
                                        </p:tav>
                                      </p:tavLst>
                                    </p:anim>
                                    <p:anim calcmode="lin" valueType="num">
                                      <p:cBhvr>
                                        <p:cTn id="78" dur="1000" fill="hold"/>
                                        <p:tgtEl>
                                          <p:spTgt spid="59"/>
                                        </p:tgtEl>
                                        <p:attrNameLst>
                                          <p:attrName>ppt_y</p:attrName>
                                        </p:attrNameLst>
                                      </p:cBhvr>
                                      <p:tavLst>
                                        <p:tav tm="0">
                                          <p:val>
                                            <p:strVal val="#ppt_y-.1"/>
                                          </p:val>
                                        </p:tav>
                                        <p:tav tm="100000">
                                          <p:val>
                                            <p:strVal val="#ppt_y"/>
                                          </p:val>
                                        </p:tav>
                                      </p:tavLst>
                                    </p:anim>
                                  </p:childTnLst>
                                </p:cTn>
                              </p:par>
                              <p:par>
                                <p:cTn id="79" presetID="47" presetClass="entr" presetSubtype="0" repeatCount="indefinite" fill="hold" grpId="0" nodeType="withEffect">
                                  <p:stCondLst>
                                    <p:cond delay="0"/>
                                  </p:stCondLst>
                                  <p:endCondLst>
                                    <p:cond evt="onNext" delay="0">
                                      <p:tgtEl>
                                        <p:sldTgt/>
                                      </p:tgtEl>
                                    </p:cond>
                                  </p:endCondLst>
                                  <p:childTnLst>
                                    <p:set>
                                      <p:cBhvr>
                                        <p:cTn id="80" dur="1" fill="hold">
                                          <p:stCondLst>
                                            <p:cond delay="0"/>
                                          </p:stCondLst>
                                        </p:cTn>
                                        <p:tgtEl>
                                          <p:spTgt spid="60"/>
                                        </p:tgtEl>
                                        <p:attrNameLst>
                                          <p:attrName>style.visibility</p:attrName>
                                        </p:attrNameLst>
                                      </p:cBhvr>
                                      <p:to>
                                        <p:strVal val="visible"/>
                                      </p:to>
                                    </p:set>
                                    <p:animEffect transition="in" filter="fade">
                                      <p:cBhvr>
                                        <p:cTn id="81" dur="1000"/>
                                        <p:tgtEl>
                                          <p:spTgt spid="60"/>
                                        </p:tgtEl>
                                      </p:cBhvr>
                                    </p:animEffect>
                                    <p:anim calcmode="lin" valueType="num">
                                      <p:cBhvr>
                                        <p:cTn id="82" dur="1000" fill="hold"/>
                                        <p:tgtEl>
                                          <p:spTgt spid="60"/>
                                        </p:tgtEl>
                                        <p:attrNameLst>
                                          <p:attrName>ppt_x</p:attrName>
                                        </p:attrNameLst>
                                      </p:cBhvr>
                                      <p:tavLst>
                                        <p:tav tm="0">
                                          <p:val>
                                            <p:strVal val="#ppt_x"/>
                                          </p:val>
                                        </p:tav>
                                        <p:tav tm="100000">
                                          <p:val>
                                            <p:strVal val="#ppt_x"/>
                                          </p:val>
                                        </p:tav>
                                      </p:tavLst>
                                    </p:anim>
                                    <p:anim calcmode="lin" valueType="num">
                                      <p:cBhvr>
                                        <p:cTn id="83" dur="1000" fill="hold"/>
                                        <p:tgtEl>
                                          <p:spTgt spid="60"/>
                                        </p:tgtEl>
                                        <p:attrNameLst>
                                          <p:attrName>ppt_y</p:attrName>
                                        </p:attrNameLst>
                                      </p:cBhvr>
                                      <p:tavLst>
                                        <p:tav tm="0">
                                          <p:val>
                                            <p:strVal val="#ppt_y-.1"/>
                                          </p:val>
                                        </p:tav>
                                        <p:tav tm="100000">
                                          <p:val>
                                            <p:strVal val="#ppt_y"/>
                                          </p:val>
                                        </p:tav>
                                      </p:tavLst>
                                    </p:anim>
                                  </p:childTnLst>
                                </p:cTn>
                              </p:par>
                              <p:par>
                                <p:cTn id="84" presetID="47" presetClass="entr" presetSubtype="0" repeatCount="indefinite" fill="hold" grpId="0" nodeType="withEffect">
                                  <p:stCondLst>
                                    <p:cond delay="0"/>
                                  </p:stCondLst>
                                  <p:endCondLst>
                                    <p:cond evt="onNext" delay="0">
                                      <p:tgtEl>
                                        <p:sldTgt/>
                                      </p:tgtEl>
                                    </p:cond>
                                  </p:endCondLst>
                                  <p:childTnLst>
                                    <p:set>
                                      <p:cBhvr>
                                        <p:cTn id="85" dur="1" fill="hold">
                                          <p:stCondLst>
                                            <p:cond delay="0"/>
                                          </p:stCondLst>
                                        </p:cTn>
                                        <p:tgtEl>
                                          <p:spTgt spid="61"/>
                                        </p:tgtEl>
                                        <p:attrNameLst>
                                          <p:attrName>style.visibility</p:attrName>
                                        </p:attrNameLst>
                                      </p:cBhvr>
                                      <p:to>
                                        <p:strVal val="visible"/>
                                      </p:to>
                                    </p:set>
                                    <p:animEffect transition="in" filter="fade">
                                      <p:cBhvr>
                                        <p:cTn id="86" dur="2250"/>
                                        <p:tgtEl>
                                          <p:spTgt spid="61"/>
                                        </p:tgtEl>
                                      </p:cBhvr>
                                    </p:animEffect>
                                    <p:anim calcmode="lin" valueType="num">
                                      <p:cBhvr>
                                        <p:cTn id="87" dur="2250" fill="hold"/>
                                        <p:tgtEl>
                                          <p:spTgt spid="61"/>
                                        </p:tgtEl>
                                        <p:attrNameLst>
                                          <p:attrName>ppt_x</p:attrName>
                                        </p:attrNameLst>
                                      </p:cBhvr>
                                      <p:tavLst>
                                        <p:tav tm="0">
                                          <p:val>
                                            <p:strVal val="#ppt_x"/>
                                          </p:val>
                                        </p:tav>
                                        <p:tav tm="100000">
                                          <p:val>
                                            <p:strVal val="#ppt_x"/>
                                          </p:val>
                                        </p:tav>
                                      </p:tavLst>
                                    </p:anim>
                                    <p:anim calcmode="lin" valueType="num">
                                      <p:cBhvr>
                                        <p:cTn id="88" dur="2250" fill="hold"/>
                                        <p:tgtEl>
                                          <p:spTgt spid="61"/>
                                        </p:tgtEl>
                                        <p:attrNameLst>
                                          <p:attrName>ppt_y</p:attrName>
                                        </p:attrNameLst>
                                      </p:cBhvr>
                                      <p:tavLst>
                                        <p:tav tm="0">
                                          <p:val>
                                            <p:strVal val="#ppt_y-.1"/>
                                          </p:val>
                                        </p:tav>
                                        <p:tav tm="100000">
                                          <p:val>
                                            <p:strVal val="#ppt_y"/>
                                          </p:val>
                                        </p:tav>
                                      </p:tavLst>
                                    </p:anim>
                                  </p:childTnLst>
                                </p:cTn>
                              </p:par>
                              <p:par>
                                <p:cTn id="89" presetID="47" presetClass="entr" presetSubtype="0" repeatCount="indefinite" fill="hold" grpId="0" nodeType="withEffect">
                                  <p:stCondLst>
                                    <p:cond delay="0"/>
                                  </p:stCondLst>
                                  <p:endCondLst>
                                    <p:cond evt="onNext" delay="0">
                                      <p:tgtEl>
                                        <p:sldTgt/>
                                      </p:tgtEl>
                                    </p:cond>
                                  </p:endCondLst>
                                  <p:childTnLst>
                                    <p:set>
                                      <p:cBhvr>
                                        <p:cTn id="90" dur="1" fill="hold">
                                          <p:stCondLst>
                                            <p:cond delay="0"/>
                                          </p:stCondLst>
                                        </p:cTn>
                                        <p:tgtEl>
                                          <p:spTgt spid="62"/>
                                        </p:tgtEl>
                                        <p:attrNameLst>
                                          <p:attrName>style.visibility</p:attrName>
                                        </p:attrNameLst>
                                      </p:cBhvr>
                                      <p:to>
                                        <p:strVal val="visible"/>
                                      </p:to>
                                    </p:set>
                                    <p:animEffect transition="in" filter="fade">
                                      <p:cBhvr>
                                        <p:cTn id="91" dur="2250"/>
                                        <p:tgtEl>
                                          <p:spTgt spid="62"/>
                                        </p:tgtEl>
                                      </p:cBhvr>
                                    </p:animEffect>
                                    <p:anim calcmode="lin" valueType="num">
                                      <p:cBhvr>
                                        <p:cTn id="92" dur="2250" fill="hold"/>
                                        <p:tgtEl>
                                          <p:spTgt spid="62"/>
                                        </p:tgtEl>
                                        <p:attrNameLst>
                                          <p:attrName>ppt_x</p:attrName>
                                        </p:attrNameLst>
                                      </p:cBhvr>
                                      <p:tavLst>
                                        <p:tav tm="0">
                                          <p:val>
                                            <p:strVal val="#ppt_x"/>
                                          </p:val>
                                        </p:tav>
                                        <p:tav tm="100000">
                                          <p:val>
                                            <p:strVal val="#ppt_x"/>
                                          </p:val>
                                        </p:tav>
                                      </p:tavLst>
                                    </p:anim>
                                    <p:anim calcmode="lin" valueType="num">
                                      <p:cBhvr>
                                        <p:cTn id="93" dur="2250" fill="hold"/>
                                        <p:tgtEl>
                                          <p:spTgt spid="62"/>
                                        </p:tgtEl>
                                        <p:attrNameLst>
                                          <p:attrName>ppt_y</p:attrName>
                                        </p:attrNameLst>
                                      </p:cBhvr>
                                      <p:tavLst>
                                        <p:tav tm="0">
                                          <p:val>
                                            <p:strVal val="#ppt_y-.1"/>
                                          </p:val>
                                        </p:tav>
                                        <p:tav tm="100000">
                                          <p:val>
                                            <p:strVal val="#ppt_y"/>
                                          </p:val>
                                        </p:tav>
                                      </p:tavLst>
                                    </p:anim>
                                  </p:childTnLst>
                                </p:cTn>
                              </p:par>
                              <p:par>
                                <p:cTn id="94" presetID="47" presetClass="entr" presetSubtype="0" repeatCount="indefinite" fill="hold" grpId="0" nodeType="withEffect">
                                  <p:stCondLst>
                                    <p:cond delay="0"/>
                                  </p:stCondLst>
                                  <p:endCondLst>
                                    <p:cond evt="onNext" delay="0">
                                      <p:tgtEl>
                                        <p:sldTgt/>
                                      </p:tgtEl>
                                    </p:cond>
                                  </p:endCondLst>
                                  <p:childTnLst>
                                    <p:set>
                                      <p:cBhvr>
                                        <p:cTn id="95" dur="1" fill="hold">
                                          <p:stCondLst>
                                            <p:cond delay="0"/>
                                          </p:stCondLst>
                                        </p:cTn>
                                        <p:tgtEl>
                                          <p:spTgt spid="63"/>
                                        </p:tgtEl>
                                        <p:attrNameLst>
                                          <p:attrName>style.visibility</p:attrName>
                                        </p:attrNameLst>
                                      </p:cBhvr>
                                      <p:to>
                                        <p:strVal val="visible"/>
                                      </p:to>
                                    </p:set>
                                    <p:animEffect transition="in" filter="fade">
                                      <p:cBhvr>
                                        <p:cTn id="96" dur="2250"/>
                                        <p:tgtEl>
                                          <p:spTgt spid="63"/>
                                        </p:tgtEl>
                                      </p:cBhvr>
                                    </p:animEffect>
                                    <p:anim calcmode="lin" valueType="num">
                                      <p:cBhvr>
                                        <p:cTn id="97" dur="2250" fill="hold"/>
                                        <p:tgtEl>
                                          <p:spTgt spid="63"/>
                                        </p:tgtEl>
                                        <p:attrNameLst>
                                          <p:attrName>ppt_x</p:attrName>
                                        </p:attrNameLst>
                                      </p:cBhvr>
                                      <p:tavLst>
                                        <p:tav tm="0">
                                          <p:val>
                                            <p:strVal val="#ppt_x"/>
                                          </p:val>
                                        </p:tav>
                                        <p:tav tm="100000">
                                          <p:val>
                                            <p:strVal val="#ppt_x"/>
                                          </p:val>
                                        </p:tav>
                                      </p:tavLst>
                                    </p:anim>
                                    <p:anim calcmode="lin" valueType="num">
                                      <p:cBhvr>
                                        <p:cTn id="98" dur="2250" fill="hold"/>
                                        <p:tgtEl>
                                          <p:spTgt spid="63"/>
                                        </p:tgtEl>
                                        <p:attrNameLst>
                                          <p:attrName>ppt_y</p:attrName>
                                        </p:attrNameLst>
                                      </p:cBhvr>
                                      <p:tavLst>
                                        <p:tav tm="0">
                                          <p:val>
                                            <p:strVal val="#ppt_y-.1"/>
                                          </p:val>
                                        </p:tav>
                                        <p:tav tm="100000">
                                          <p:val>
                                            <p:strVal val="#ppt_y"/>
                                          </p:val>
                                        </p:tav>
                                      </p:tavLst>
                                    </p:anim>
                                  </p:childTnLst>
                                </p:cTn>
                              </p:par>
                              <p:par>
                                <p:cTn id="99" presetID="47" presetClass="entr" presetSubtype="0" repeatCount="indefinite" fill="hold" grpId="0" nodeType="withEffect">
                                  <p:stCondLst>
                                    <p:cond delay="0"/>
                                  </p:stCondLst>
                                  <p:endCondLst>
                                    <p:cond evt="onNext" delay="0">
                                      <p:tgtEl>
                                        <p:sldTgt/>
                                      </p:tgtEl>
                                    </p:cond>
                                  </p:endCondLst>
                                  <p:childTnLst>
                                    <p:set>
                                      <p:cBhvr>
                                        <p:cTn id="100" dur="1" fill="hold">
                                          <p:stCondLst>
                                            <p:cond delay="0"/>
                                          </p:stCondLst>
                                        </p:cTn>
                                        <p:tgtEl>
                                          <p:spTgt spid="64"/>
                                        </p:tgtEl>
                                        <p:attrNameLst>
                                          <p:attrName>style.visibility</p:attrName>
                                        </p:attrNameLst>
                                      </p:cBhvr>
                                      <p:to>
                                        <p:strVal val="visible"/>
                                      </p:to>
                                    </p:set>
                                    <p:animEffect transition="in" filter="fade">
                                      <p:cBhvr>
                                        <p:cTn id="101" dur="2250"/>
                                        <p:tgtEl>
                                          <p:spTgt spid="64"/>
                                        </p:tgtEl>
                                      </p:cBhvr>
                                    </p:animEffect>
                                    <p:anim calcmode="lin" valueType="num">
                                      <p:cBhvr>
                                        <p:cTn id="102" dur="2250" fill="hold"/>
                                        <p:tgtEl>
                                          <p:spTgt spid="64"/>
                                        </p:tgtEl>
                                        <p:attrNameLst>
                                          <p:attrName>ppt_x</p:attrName>
                                        </p:attrNameLst>
                                      </p:cBhvr>
                                      <p:tavLst>
                                        <p:tav tm="0">
                                          <p:val>
                                            <p:strVal val="#ppt_x"/>
                                          </p:val>
                                        </p:tav>
                                        <p:tav tm="100000">
                                          <p:val>
                                            <p:strVal val="#ppt_x"/>
                                          </p:val>
                                        </p:tav>
                                      </p:tavLst>
                                    </p:anim>
                                    <p:anim calcmode="lin" valueType="num">
                                      <p:cBhvr>
                                        <p:cTn id="103" dur="2250" fill="hold"/>
                                        <p:tgtEl>
                                          <p:spTgt spid="64"/>
                                        </p:tgtEl>
                                        <p:attrNameLst>
                                          <p:attrName>ppt_y</p:attrName>
                                        </p:attrNameLst>
                                      </p:cBhvr>
                                      <p:tavLst>
                                        <p:tav tm="0">
                                          <p:val>
                                            <p:strVal val="#ppt_y-.1"/>
                                          </p:val>
                                        </p:tav>
                                        <p:tav tm="100000">
                                          <p:val>
                                            <p:strVal val="#ppt_y"/>
                                          </p:val>
                                        </p:tav>
                                      </p:tavLst>
                                    </p:anim>
                                  </p:childTnLst>
                                </p:cTn>
                              </p:par>
                              <p:par>
                                <p:cTn id="104" presetID="47" presetClass="entr" presetSubtype="0" repeatCount="indefinite" fill="hold" grpId="0" nodeType="withEffect">
                                  <p:stCondLst>
                                    <p:cond delay="0"/>
                                  </p:stCondLst>
                                  <p:endCondLst>
                                    <p:cond evt="onNext" delay="0">
                                      <p:tgtEl>
                                        <p:sldTgt/>
                                      </p:tgtEl>
                                    </p:cond>
                                  </p:end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2250"/>
                                        <p:tgtEl>
                                          <p:spTgt spid="65"/>
                                        </p:tgtEl>
                                      </p:cBhvr>
                                    </p:animEffect>
                                    <p:anim calcmode="lin" valueType="num">
                                      <p:cBhvr>
                                        <p:cTn id="107" dur="2250" fill="hold"/>
                                        <p:tgtEl>
                                          <p:spTgt spid="65"/>
                                        </p:tgtEl>
                                        <p:attrNameLst>
                                          <p:attrName>ppt_x</p:attrName>
                                        </p:attrNameLst>
                                      </p:cBhvr>
                                      <p:tavLst>
                                        <p:tav tm="0">
                                          <p:val>
                                            <p:strVal val="#ppt_x"/>
                                          </p:val>
                                        </p:tav>
                                        <p:tav tm="100000">
                                          <p:val>
                                            <p:strVal val="#ppt_x"/>
                                          </p:val>
                                        </p:tav>
                                      </p:tavLst>
                                    </p:anim>
                                    <p:anim calcmode="lin" valueType="num">
                                      <p:cBhvr>
                                        <p:cTn id="108" dur="225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xit" presetSubtype="0" fill="hold" nodeType="clickEffect">
                                  <p:stCondLst>
                                    <p:cond delay="0"/>
                                  </p:stCondLst>
                                  <p:childTnLst>
                                    <p:animEffect transition="out" filter="fade">
                                      <p:cBhvr>
                                        <p:cTn id="112" dur="1000"/>
                                        <p:tgtEl>
                                          <p:spTgt spid="1028"/>
                                        </p:tgtEl>
                                      </p:cBhvr>
                                    </p:animEffect>
                                    <p:anim calcmode="lin" valueType="num">
                                      <p:cBhvr>
                                        <p:cTn id="113" dur="1000"/>
                                        <p:tgtEl>
                                          <p:spTgt spid="1028"/>
                                        </p:tgtEl>
                                        <p:attrNameLst>
                                          <p:attrName>ppt_x</p:attrName>
                                        </p:attrNameLst>
                                      </p:cBhvr>
                                      <p:tavLst>
                                        <p:tav tm="0">
                                          <p:val>
                                            <p:strVal val="ppt_x"/>
                                          </p:val>
                                        </p:tav>
                                        <p:tav tm="100000">
                                          <p:val>
                                            <p:strVal val="ppt_x"/>
                                          </p:val>
                                        </p:tav>
                                      </p:tavLst>
                                    </p:anim>
                                    <p:anim calcmode="lin" valueType="num">
                                      <p:cBhvr>
                                        <p:cTn id="114" dur="1000"/>
                                        <p:tgtEl>
                                          <p:spTgt spid="1028"/>
                                        </p:tgtEl>
                                        <p:attrNameLst>
                                          <p:attrName>ppt_y</p:attrName>
                                        </p:attrNameLst>
                                      </p:cBhvr>
                                      <p:tavLst>
                                        <p:tav tm="0">
                                          <p:val>
                                            <p:strVal val="ppt_y"/>
                                          </p:val>
                                        </p:tav>
                                        <p:tav tm="100000">
                                          <p:val>
                                            <p:strVal val="ppt_y+.1"/>
                                          </p:val>
                                        </p:tav>
                                      </p:tavLst>
                                    </p:anim>
                                    <p:set>
                                      <p:cBhvr>
                                        <p:cTn id="115" dur="1" fill="hold">
                                          <p:stCondLst>
                                            <p:cond delay="999"/>
                                          </p:stCondLst>
                                        </p:cTn>
                                        <p:tgtEl>
                                          <p:spTgt spid="1028"/>
                                        </p:tgtEl>
                                        <p:attrNameLst>
                                          <p:attrName>style.visibility</p:attrName>
                                        </p:attrNameLst>
                                      </p:cBhvr>
                                      <p:to>
                                        <p:strVal val="hidden"/>
                                      </p:to>
                                    </p:set>
                                  </p:childTnLst>
                                </p:cTn>
                              </p:par>
                              <p:par>
                                <p:cTn id="116" presetID="42" presetClass="exit" presetSubtype="0" fill="hold" grpId="1" nodeType="withEffect">
                                  <p:stCondLst>
                                    <p:cond delay="0"/>
                                  </p:stCondLst>
                                  <p:childTnLst>
                                    <p:animEffect transition="out" filter="fade">
                                      <p:cBhvr>
                                        <p:cTn id="117" dur="1000"/>
                                        <p:tgtEl>
                                          <p:spTgt spid="38"/>
                                        </p:tgtEl>
                                      </p:cBhvr>
                                    </p:animEffect>
                                    <p:anim calcmode="lin" valueType="num">
                                      <p:cBhvr>
                                        <p:cTn id="118" dur="1000"/>
                                        <p:tgtEl>
                                          <p:spTgt spid="38"/>
                                        </p:tgtEl>
                                        <p:attrNameLst>
                                          <p:attrName>ppt_x</p:attrName>
                                        </p:attrNameLst>
                                      </p:cBhvr>
                                      <p:tavLst>
                                        <p:tav tm="0">
                                          <p:val>
                                            <p:strVal val="ppt_x"/>
                                          </p:val>
                                        </p:tav>
                                        <p:tav tm="100000">
                                          <p:val>
                                            <p:strVal val="ppt_x"/>
                                          </p:val>
                                        </p:tav>
                                      </p:tavLst>
                                    </p:anim>
                                    <p:anim calcmode="lin" valueType="num">
                                      <p:cBhvr>
                                        <p:cTn id="119" dur="1000"/>
                                        <p:tgtEl>
                                          <p:spTgt spid="38"/>
                                        </p:tgtEl>
                                        <p:attrNameLst>
                                          <p:attrName>ppt_y</p:attrName>
                                        </p:attrNameLst>
                                      </p:cBhvr>
                                      <p:tavLst>
                                        <p:tav tm="0">
                                          <p:val>
                                            <p:strVal val="ppt_y"/>
                                          </p:val>
                                        </p:tav>
                                        <p:tav tm="100000">
                                          <p:val>
                                            <p:strVal val="ppt_y+.1"/>
                                          </p:val>
                                        </p:tav>
                                      </p:tavLst>
                                    </p:anim>
                                    <p:set>
                                      <p:cBhvr>
                                        <p:cTn id="120" dur="1" fill="hold">
                                          <p:stCondLst>
                                            <p:cond delay="999"/>
                                          </p:stCondLst>
                                        </p:cTn>
                                        <p:tgtEl>
                                          <p:spTgt spid="38"/>
                                        </p:tgtEl>
                                        <p:attrNameLst>
                                          <p:attrName>style.visibility</p:attrName>
                                        </p:attrNameLst>
                                      </p:cBhvr>
                                      <p:to>
                                        <p:strVal val="hidden"/>
                                      </p:to>
                                    </p:set>
                                  </p:childTnLst>
                                </p:cTn>
                              </p:par>
                              <p:par>
                                <p:cTn id="121" presetID="42" presetClass="exit" presetSubtype="0" fill="hold" grpId="1" nodeType="withEffect">
                                  <p:stCondLst>
                                    <p:cond delay="0"/>
                                  </p:stCondLst>
                                  <p:childTnLst>
                                    <p:animEffect transition="out" filter="fade">
                                      <p:cBhvr>
                                        <p:cTn id="122" dur="1000"/>
                                        <p:tgtEl>
                                          <p:spTgt spid="50"/>
                                        </p:tgtEl>
                                      </p:cBhvr>
                                    </p:animEffect>
                                    <p:anim calcmode="lin" valueType="num">
                                      <p:cBhvr>
                                        <p:cTn id="123" dur="1000"/>
                                        <p:tgtEl>
                                          <p:spTgt spid="50"/>
                                        </p:tgtEl>
                                        <p:attrNameLst>
                                          <p:attrName>ppt_x</p:attrName>
                                        </p:attrNameLst>
                                      </p:cBhvr>
                                      <p:tavLst>
                                        <p:tav tm="0">
                                          <p:val>
                                            <p:strVal val="ppt_x"/>
                                          </p:val>
                                        </p:tav>
                                        <p:tav tm="100000">
                                          <p:val>
                                            <p:strVal val="ppt_x"/>
                                          </p:val>
                                        </p:tav>
                                      </p:tavLst>
                                    </p:anim>
                                    <p:anim calcmode="lin" valueType="num">
                                      <p:cBhvr>
                                        <p:cTn id="124" dur="1000"/>
                                        <p:tgtEl>
                                          <p:spTgt spid="50"/>
                                        </p:tgtEl>
                                        <p:attrNameLst>
                                          <p:attrName>ppt_y</p:attrName>
                                        </p:attrNameLst>
                                      </p:cBhvr>
                                      <p:tavLst>
                                        <p:tav tm="0">
                                          <p:val>
                                            <p:strVal val="ppt_y"/>
                                          </p:val>
                                        </p:tav>
                                        <p:tav tm="100000">
                                          <p:val>
                                            <p:strVal val="ppt_y+.1"/>
                                          </p:val>
                                        </p:tav>
                                      </p:tavLst>
                                    </p:anim>
                                    <p:set>
                                      <p:cBhvr>
                                        <p:cTn id="125" dur="1" fill="hold">
                                          <p:stCondLst>
                                            <p:cond delay="999"/>
                                          </p:stCondLst>
                                        </p:cTn>
                                        <p:tgtEl>
                                          <p:spTgt spid="50"/>
                                        </p:tgtEl>
                                        <p:attrNameLst>
                                          <p:attrName>style.visibility</p:attrName>
                                        </p:attrNameLst>
                                      </p:cBhvr>
                                      <p:to>
                                        <p:strVal val="hidden"/>
                                      </p:to>
                                    </p:set>
                                  </p:childTnLst>
                                </p:cTn>
                              </p:par>
                              <p:par>
                                <p:cTn id="126" presetID="42" presetClass="exit" presetSubtype="0" fill="hold" grpId="1" nodeType="withEffect">
                                  <p:stCondLst>
                                    <p:cond delay="0"/>
                                  </p:stCondLst>
                                  <p:childTnLst>
                                    <p:animEffect transition="out" filter="fade">
                                      <p:cBhvr>
                                        <p:cTn id="127" dur="1000"/>
                                        <p:tgtEl>
                                          <p:spTgt spid="51"/>
                                        </p:tgtEl>
                                      </p:cBhvr>
                                    </p:animEffect>
                                    <p:anim calcmode="lin" valueType="num">
                                      <p:cBhvr>
                                        <p:cTn id="128" dur="1000"/>
                                        <p:tgtEl>
                                          <p:spTgt spid="51"/>
                                        </p:tgtEl>
                                        <p:attrNameLst>
                                          <p:attrName>ppt_x</p:attrName>
                                        </p:attrNameLst>
                                      </p:cBhvr>
                                      <p:tavLst>
                                        <p:tav tm="0">
                                          <p:val>
                                            <p:strVal val="ppt_x"/>
                                          </p:val>
                                        </p:tav>
                                        <p:tav tm="100000">
                                          <p:val>
                                            <p:strVal val="ppt_x"/>
                                          </p:val>
                                        </p:tav>
                                      </p:tavLst>
                                    </p:anim>
                                    <p:anim calcmode="lin" valueType="num">
                                      <p:cBhvr>
                                        <p:cTn id="129" dur="1000"/>
                                        <p:tgtEl>
                                          <p:spTgt spid="51"/>
                                        </p:tgtEl>
                                        <p:attrNameLst>
                                          <p:attrName>ppt_y</p:attrName>
                                        </p:attrNameLst>
                                      </p:cBhvr>
                                      <p:tavLst>
                                        <p:tav tm="0">
                                          <p:val>
                                            <p:strVal val="ppt_y"/>
                                          </p:val>
                                        </p:tav>
                                        <p:tav tm="100000">
                                          <p:val>
                                            <p:strVal val="ppt_y+.1"/>
                                          </p:val>
                                        </p:tav>
                                      </p:tavLst>
                                    </p:anim>
                                    <p:set>
                                      <p:cBhvr>
                                        <p:cTn id="130" dur="1" fill="hold">
                                          <p:stCondLst>
                                            <p:cond delay="999"/>
                                          </p:stCondLst>
                                        </p:cTn>
                                        <p:tgtEl>
                                          <p:spTgt spid="51"/>
                                        </p:tgtEl>
                                        <p:attrNameLst>
                                          <p:attrName>style.visibility</p:attrName>
                                        </p:attrNameLst>
                                      </p:cBhvr>
                                      <p:to>
                                        <p:strVal val="hidden"/>
                                      </p:to>
                                    </p:set>
                                  </p:childTnLst>
                                </p:cTn>
                              </p:par>
                              <p:par>
                                <p:cTn id="131" presetID="42" presetClass="exit" presetSubtype="0" fill="hold" grpId="1" nodeType="withEffect">
                                  <p:stCondLst>
                                    <p:cond delay="0"/>
                                  </p:stCondLst>
                                  <p:childTnLst>
                                    <p:animEffect transition="out" filter="fade">
                                      <p:cBhvr>
                                        <p:cTn id="132" dur="1000"/>
                                        <p:tgtEl>
                                          <p:spTgt spid="55"/>
                                        </p:tgtEl>
                                      </p:cBhvr>
                                    </p:animEffect>
                                    <p:anim calcmode="lin" valueType="num">
                                      <p:cBhvr>
                                        <p:cTn id="133" dur="1000"/>
                                        <p:tgtEl>
                                          <p:spTgt spid="55"/>
                                        </p:tgtEl>
                                        <p:attrNameLst>
                                          <p:attrName>ppt_x</p:attrName>
                                        </p:attrNameLst>
                                      </p:cBhvr>
                                      <p:tavLst>
                                        <p:tav tm="0">
                                          <p:val>
                                            <p:strVal val="ppt_x"/>
                                          </p:val>
                                        </p:tav>
                                        <p:tav tm="100000">
                                          <p:val>
                                            <p:strVal val="ppt_x"/>
                                          </p:val>
                                        </p:tav>
                                      </p:tavLst>
                                    </p:anim>
                                    <p:anim calcmode="lin" valueType="num">
                                      <p:cBhvr>
                                        <p:cTn id="134" dur="1000"/>
                                        <p:tgtEl>
                                          <p:spTgt spid="55"/>
                                        </p:tgtEl>
                                        <p:attrNameLst>
                                          <p:attrName>ppt_y</p:attrName>
                                        </p:attrNameLst>
                                      </p:cBhvr>
                                      <p:tavLst>
                                        <p:tav tm="0">
                                          <p:val>
                                            <p:strVal val="ppt_y"/>
                                          </p:val>
                                        </p:tav>
                                        <p:tav tm="100000">
                                          <p:val>
                                            <p:strVal val="ppt_y+.1"/>
                                          </p:val>
                                        </p:tav>
                                      </p:tavLst>
                                    </p:anim>
                                    <p:set>
                                      <p:cBhvr>
                                        <p:cTn id="135" dur="1" fill="hold">
                                          <p:stCondLst>
                                            <p:cond delay="999"/>
                                          </p:stCondLst>
                                        </p:cTn>
                                        <p:tgtEl>
                                          <p:spTgt spid="55"/>
                                        </p:tgtEl>
                                        <p:attrNameLst>
                                          <p:attrName>style.visibility</p:attrName>
                                        </p:attrNameLst>
                                      </p:cBhvr>
                                      <p:to>
                                        <p:strVal val="hidden"/>
                                      </p:to>
                                    </p:set>
                                  </p:childTnLst>
                                </p:cTn>
                              </p:par>
                              <p:par>
                                <p:cTn id="136" presetID="42" presetClass="exit" presetSubtype="0" fill="hold" grpId="1" nodeType="withEffect">
                                  <p:stCondLst>
                                    <p:cond delay="0"/>
                                  </p:stCondLst>
                                  <p:childTnLst>
                                    <p:animEffect transition="out" filter="fade">
                                      <p:cBhvr>
                                        <p:cTn id="137" dur="1000"/>
                                        <p:tgtEl>
                                          <p:spTgt spid="59"/>
                                        </p:tgtEl>
                                      </p:cBhvr>
                                    </p:animEffect>
                                    <p:anim calcmode="lin" valueType="num">
                                      <p:cBhvr>
                                        <p:cTn id="138" dur="1000"/>
                                        <p:tgtEl>
                                          <p:spTgt spid="59"/>
                                        </p:tgtEl>
                                        <p:attrNameLst>
                                          <p:attrName>ppt_x</p:attrName>
                                        </p:attrNameLst>
                                      </p:cBhvr>
                                      <p:tavLst>
                                        <p:tav tm="0">
                                          <p:val>
                                            <p:strVal val="ppt_x"/>
                                          </p:val>
                                        </p:tav>
                                        <p:tav tm="100000">
                                          <p:val>
                                            <p:strVal val="ppt_x"/>
                                          </p:val>
                                        </p:tav>
                                      </p:tavLst>
                                    </p:anim>
                                    <p:anim calcmode="lin" valueType="num">
                                      <p:cBhvr>
                                        <p:cTn id="139" dur="1000"/>
                                        <p:tgtEl>
                                          <p:spTgt spid="59"/>
                                        </p:tgtEl>
                                        <p:attrNameLst>
                                          <p:attrName>ppt_y</p:attrName>
                                        </p:attrNameLst>
                                      </p:cBhvr>
                                      <p:tavLst>
                                        <p:tav tm="0">
                                          <p:val>
                                            <p:strVal val="ppt_y"/>
                                          </p:val>
                                        </p:tav>
                                        <p:tav tm="100000">
                                          <p:val>
                                            <p:strVal val="ppt_y+.1"/>
                                          </p:val>
                                        </p:tav>
                                      </p:tavLst>
                                    </p:anim>
                                    <p:set>
                                      <p:cBhvr>
                                        <p:cTn id="140" dur="1" fill="hold">
                                          <p:stCondLst>
                                            <p:cond delay="999"/>
                                          </p:stCondLst>
                                        </p:cTn>
                                        <p:tgtEl>
                                          <p:spTgt spid="59"/>
                                        </p:tgtEl>
                                        <p:attrNameLst>
                                          <p:attrName>style.visibility</p:attrName>
                                        </p:attrNameLst>
                                      </p:cBhvr>
                                      <p:to>
                                        <p:strVal val="hidden"/>
                                      </p:to>
                                    </p:set>
                                  </p:childTnLst>
                                </p:cTn>
                              </p:par>
                              <p:par>
                                <p:cTn id="141" presetID="42" presetClass="exit" presetSubtype="0" fill="hold" grpId="1" nodeType="withEffect">
                                  <p:stCondLst>
                                    <p:cond delay="0"/>
                                  </p:stCondLst>
                                  <p:childTnLst>
                                    <p:animEffect transition="out" filter="fade">
                                      <p:cBhvr>
                                        <p:cTn id="142" dur="1000"/>
                                        <p:tgtEl>
                                          <p:spTgt spid="60"/>
                                        </p:tgtEl>
                                      </p:cBhvr>
                                    </p:animEffect>
                                    <p:anim calcmode="lin" valueType="num">
                                      <p:cBhvr>
                                        <p:cTn id="143" dur="1000"/>
                                        <p:tgtEl>
                                          <p:spTgt spid="60"/>
                                        </p:tgtEl>
                                        <p:attrNameLst>
                                          <p:attrName>ppt_x</p:attrName>
                                        </p:attrNameLst>
                                      </p:cBhvr>
                                      <p:tavLst>
                                        <p:tav tm="0">
                                          <p:val>
                                            <p:strVal val="ppt_x"/>
                                          </p:val>
                                        </p:tav>
                                        <p:tav tm="100000">
                                          <p:val>
                                            <p:strVal val="ppt_x"/>
                                          </p:val>
                                        </p:tav>
                                      </p:tavLst>
                                    </p:anim>
                                    <p:anim calcmode="lin" valueType="num">
                                      <p:cBhvr>
                                        <p:cTn id="144" dur="1000"/>
                                        <p:tgtEl>
                                          <p:spTgt spid="60"/>
                                        </p:tgtEl>
                                        <p:attrNameLst>
                                          <p:attrName>ppt_y</p:attrName>
                                        </p:attrNameLst>
                                      </p:cBhvr>
                                      <p:tavLst>
                                        <p:tav tm="0">
                                          <p:val>
                                            <p:strVal val="ppt_y"/>
                                          </p:val>
                                        </p:tav>
                                        <p:tav tm="100000">
                                          <p:val>
                                            <p:strVal val="ppt_y+.1"/>
                                          </p:val>
                                        </p:tav>
                                      </p:tavLst>
                                    </p:anim>
                                    <p:set>
                                      <p:cBhvr>
                                        <p:cTn id="145" dur="1" fill="hold">
                                          <p:stCondLst>
                                            <p:cond delay="999"/>
                                          </p:stCondLst>
                                        </p:cTn>
                                        <p:tgtEl>
                                          <p:spTgt spid="60"/>
                                        </p:tgtEl>
                                        <p:attrNameLst>
                                          <p:attrName>style.visibility</p:attrName>
                                        </p:attrNameLst>
                                      </p:cBhvr>
                                      <p:to>
                                        <p:strVal val="hidden"/>
                                      </p:to>
                                    </p:set>
                                  </p:childTnLst>
                                </p:cTn>
                              </p:par>
                              <p:par>
                                <p:cTn id="146" presetID="47" presetClass="entr" presetSubtype="0" fill="hold" nodeType="withEffect">
                                  <p:stCondLst>
                                    <p:cond delay="0"/>
                                  </p:stCondLst>
                                  <p:childTnLst>
                                    <p:set>
                                      <p:cBhvr>
                                        <p:cTn id="147" dur="1" fill="hold">
                                          <p:stCondLst>
                                            <p:cond delay="0"/>
                                          </p:stCondLst>
                                        </p:cTn>
                                        <p:tgtEl>
                                          <p:spTgt spid="1029"/>
                                        </p:tgtEl>
                                        <p:attrNameLst>
                                          <p:attrName>style.visibility</p:attrName>
                                        </p:attrNameLst>
                                      </p:cBhvr>
                                      <p:to>
                                        <p:strVal val="visible"/>
                                      </p:to>
                                    </p:set>
                                    <p:animEffect transition="in" filter="fade">
                                      <p:cBhvr>
                                        <p:cTn id="148" dur="1000"/>
                                        <p:tgtEl>
                                          <p:spTgt spid="1029"/>
                                        </p:tgtEl>
                                      </p:cBhvr>
                                    </p:animEffect>
                                    <p:anim calcmode="lin" valueType="num">
                                      <p:cBhvr>
                                        <p:cTn id="149" dur="1000" fill="hold"/>
                                        <p:tgtEl>
                                          <p:spTgt spid="1029"/>
                                        </p:tgtEl>
                                        <p:attrNameLst>
                                          <p:attrName>ppt_x</p:attrName>
                                        </p:attrNameLst>
                                      </p:cBhvr>
                                      <p:tavLst>
                                        <p:tav tm="0">
                                          <p:val>
                                            <p:strVal val="#ppt_x"/>
                                          </p:val>
                                        </p:tav>
                                        <p:tav tm="100000">
                                          <p:val>
                                            <p:strVal val="#ppt_x"/>
                                          </p:val>
                                        </p:tav>
                                      </p:tavLst>
                                    </p:anim>
                                    <p:anim calcmode="lin" valueType="num">
                                      <p:cBhvr>
                                        <p:cTn id="150"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 presetClass="path" presetSubtype="0" repeatCount="indefinite" accel="50000" decel="50000" fill="hold" nodeType="clickEffect">
                                  <p:stCondLst>
                                    <p:cond delay="0"/>
                                  </p:stCondLst>
                                  <p:childTnLst>
                                    <p:animMotion origin="layout" path="M 3.33333E-6 -4.81481E-6 C 0.02396 -4.81481E-6 0.0434 0.03519 0.0434 0.07871 C 0.0434 0.12223 0.02396 0.15764 3.33333E-6 0.15764 C -0.02396 0.15764 -0.04323 0.12223 -0.04323 0.07871 C -0.04323 0.03519 -0.02396 -4.81481E-6 3.33333E-6 -4.81481E-6 Z " pathEditMode="relative" rAng="0" ptsTypes="fffff">
                                      <p:cBhvr>
                                        <p:cTn id="154" dur="1000" fill="hold"/>
                                        <p:tgtEl>
                                          <p:spTgt spid="1029"/>
                                        </p:tgtEl>
                                        <p:attrNameLst>
                                          <p:attrName>ppt_x</p:attrName>
                                          <p:attrName>ppt_y</p:attrName>
                                        </p:attrNameLst>
                                      </p:cBhvr>
                                      <p:rCtr x="0" y="7870"/>
                                    </p:animMotion>
                                  </p:childTnLst>
                                </p:cTn>
                              </p:par>
                              <p:par>
                                <p:cTn id="155" presetID="1" presetClass="path" presetSubtype="0" repeatCount="indefinite" accel="50000" decel="50000" fill="hold" grpId="2" nodeType="withEffect">
                                  <p:stCondLst>
                                    <p:cond delay="0"/>
                                  </p:stCondLst>
                                  <p:childTnLst>
                                    <p:animMotion origin="layout" path="M -2.77778E-7 4.81481E-6 C 0.02708 4.81481E-6 0.04948 0.03055 0.04948 0.06851 C 0.04948 0.10648 0.02708 0.13726 -2.77778E-7 0.13726 C -0.02726 0.13726 -0.04931 0.10648 -0.04931 0.06851 C -0.04931 0.03055 -0.02726 4.81481E-6 -2.77778E-7 4.81481E-6 Z " pathEditMode="relative" rAng="0" ptsTypes="fffff">
                                      <p:cBhvr>
                                        <p:cTn id="156" dur="1000" fill="hold"/>
                                        <p:tgtEl>
                                          <p:spTgt spid="56"/>
                                        </p:tgtEl>
                                        <p:attrNameLst>
                                          <p:attrName>ppt_x</p:attrName>
                                          <p:attrName>ppt_y</p:attrName>
                                        </p:attrNameLst>
                                      </p:cBhvr>
                                      <p:rCtr x="0" y="6852"/>
                                    </p:animMotion>
                                  </p:childTnLst>
                                </p:cTn>
                              </p:par>
                              <p:par>
                                <p:cTn id="157" presetID="1" presetClass="path" presetSubtype="0" repeatCount="indefinite" accel="50000" decel="50000" fill="hold" grpId="2" nodeType="withEffect">
                                  <p:stCondLst>
                                    <p:cond delay="0"/>
                                  </p:stCondLst>
                                  <p:childTnLst>
                                    <p:animMotion origin="layout" path="M -3.61111E-6 -2.22222E-6 C 0.03473 -2.22222E-6 0.06355 0.02269 0.06355 0.0507 C 0.06355 0.07847 0.03473 0.10139 -3.61111E-6 0.10139 C -0.03489 0.10139 -0.06319 0.07847 -0.06319 0.0507 C -0.06319 0.02269 -0.03489 -2.22222E-6 -3.61111E-6 -2.22222E-6 Z " pathEditMode="relative" rAng="0" ptsTypes="fffff">
                                      <p:cBhvr>
                                        <p:cTn id="158" dur="1250" fill="hold"/>
                                        <p:tgtEl>
                                          <p:spTgt spid="57"/>
                                        </p:tgtEl>
                                        <p:attrNameLst>
                                          <p:attrName>ppt_x</p:attrName>
                                          <p:attrName>ppt_y</p:attrName>
                                        </p:attrNameLst>
                                      </p:cBhvr>
                                      <p:rCtr x="17" y="5069"/>
                                    </p:animMotion>
                                  </p:childTnLst>
                                </p:cTn>
                              </p:par>
                              <p:par>
                                <p:cTn id="159" presetID="1" presetClass="path" presetSubtype="0" repeatCount="indefinite" accel="50000" decel="50000" fill="hold" grpId="2" nodeType="withEffect">
                                  <p:stCondLst>
                                    <p:cond delay="0"/>
                                  </p:stCondLst>
                                  <p:childTnLst>
                                    <p:animMotion origin="layout" path="M -5.55556E-7 -2.22222E-6 C 0.02899 -2.22222E-6 0.05278 0.0382 0.05278 0.08519 C 0.05278 0.13218 0.02899 0.1706 -5.55556E-7 0.1706 C -0.02899 0.1706 -0.0526 0.13218 -0.0526 0.08519 C -0.0526 0.0382 -0.02899 -2.22222E-6 -5.55556E-7 -2.22222E-6 Z " pathEditMode="relative" rAng="0" ptsTypes="fffff">
                                      <p:cBhvr>
                                        <p:cTn id="160" dur="1750" fill="hold"/>
                                        <p:tgtEl>
                                          <p:spTgt spid="58"/>
                                        </p:tgtEl>
                                        <p:attrNameLst>
                                          <p:attrName>ppt_x</p:attrName>
                                          <p:attrName>ppt_y</p:attrName>
                                        </p:attrNameLst>
                                      </p:cBhvr>
                                      <p:rCtr x="0" y="8519"/>
                                    </p:animMotion>
                                  </p:childTnLst>
                                </p:cTn>
                              </p:par>
                              <p:par>
                                <p:cTn id="161" presetID="1" presetClass="path" presetSubtype="0" repeatCount="indefinite" accel="50000" decel="50000" fill="hold" grpId="2" nodeType="withEffect">
                                  <p:stCondLst>
                                    <p:cond delay="0"/>
                                  </p:stCondLst>
                                  <p:childTnLst>
                                    <p:animMotion origin="layout" path="M 8.33333E-7 -2.22222E-6 C 0.01771 -2.22222E-6 0.03246 0.02685 0.03246 0.05996 C 0.03246 0.09283 0.01771 0.11991 8.33333E-7 0.11991 C -0.01788 0.11991 -0.03229 0.09283 -0.03229 0.05996 C -0.03229 0.02685 -0.01788 -2.22222E-6 8.33333E-7 -2.22222E-6 Z " pathEditMode="relative" rAng="0" ptsTypes="fffff">
                                      <p:cBhvr>
                                        <p:cTn id="162" dur="2250" fill="hold"/>
                                        <p:tgtEl>
                                          <p:spTgt spid="61"/>
                                        </p:tgtEl>
                                        <p:attrNameLst>
                                          <p:attrName>ppt_x</p:attrName>
                                          <p:attrName>ppt_y</p:attrName>
                                        </p:attrNameLst>
                                      </p:cBhvr>
                                      <p:rCtr x="0" y="5995"/>
                                    </p:animMotion>
                                  </p:childTnLst>
                                </p:cTn>
                              </p:par>
                              <p:par>
                                <p:cTn id="163" presetID="1" presetClass="path" presetSubtype="0" repeatCount="indefinite" accel="50000" decel="50000" fill="hold" grpId="2" nodeType="withEffect">
                                  <p:stCondLst>
                                    <p:cond delay="0"/>
                                  </p:stCondLst>
                                  <p:childTnLst>
                                    <p:animMotion origin="layout" path="M 1.66667E-6 -2.22222E-6 C 0.01736 -2.22222E-6 0.0316 0.0213 0.0316 0.04746 C 0.0316 0.07384 0.01736 0.09537 1.66667E-6 0.09537 C -0.01736 0.09537 -0.03143 0.07384 -0.03143 0.04746 C -0.03143 0.0213 -0.01736 -2.22222E-6 1.66667E-6 -2.22222E-6 Z " pathEditMode="relative" rAng="0" ptsTypes="fffff">
                                      <p:cBhvr>
                                        <p:cTn id="164" dur="1500" fill="hold"/>
                                        <p:tgtEl>
                                          <p:spTgt spid="62"/>
                                        </p:tgtEl>
                                        <p:attrNameLst>
                                          <p:attrName>ppt_x</p:attrName>
                                          <p:attrName>ppt_y</p:attrName>
                                        </p:attrNameLst>
                                      </p:cBhvr>
                                      <p:rCtr x="0" y="4769"/>
                                    </p:animMotion>
                                  </p:childTnLst>
                                </p:cTn>
                              </p:par>
                              <p:par>
                                <p:cTn id="165" presetID="1" presetClass="path" presetSubtype="0" repeatCount="indefinite" accel="50000" decel="50000" fill="hold" grpId="2" nodeType="withEffect">
                                  <p:stCondLst>
                                    <p:cond delay="0"/>
                                  </p:stCondLst>
                                  <p:childTnLst>
                                    <p:animMotion origin="layout" path="M 0 -2.22222E-6 C 0.01441 -2.22222E-6 0.02656 0.025 0.02656 0.05579 C 0.02656 0.08658 0.01441 0.11181 0 0.11181 C -0.01476 0.11181 -0.02656 0.08658 -0.02656 0.05579 C -0.02656 0.025 -0.01476 -2.22222E-6 0 -2.22222E-6 Z " pathEditMode="relative" rAng="0" ptsTypes="fffff">
                                      <p:cBhvr>
                                        <p:cTn id="166" dur="1500" fill="hold"/>
                                        <p:tgtEl>
                                          <p:spTgt spid="63"/>
                                        </p:tgtEl>
                                        <p:attrNameLst>
                                          <p:attrName>ppt_x</p:attrName>
                                          <p:attrName>ppt_y</p:attrName>
                                        </p:attrNameLst>
                                      </p:cBhvr>
                                      <p:rCtr x="0" y="5579"/>
                                    </p:animMotion>
                                  </p:childTnLst>
                                </p:cTn>
                              </p:par>
                              <p:par>
                                <p:cTn id="167" presetID="1" presetClass="path" presetSubtype="0" repeatCount="indefinite" accel="50000" decel="50000" fill="hold" grpId="2" nodeType="withEffect">
                                  <p:stCondLst>
                                    <p:cond delay="0"/>
                                  </p:stCondLst>
                                  <p:childTnLst>
                                    <p:animMotion origin="layout" path="M -0.00434 -0.06134 C 0.01112 -0.06134 0.02378 -0.05278 0.02378 -0.04213 C 0.02378 -0.03125 0.01112 -0.02245 -0.00434 -0.02245 C -0.01979 -0.02245 -0.03212 -0.03125 -0.03212 -0.04213 C -0.03212 -0.05278 -0.01979 -0.06134 -0.00434 -0.06134 Z " pathEditMode="relative" rAng="0" ptsTypes="fffff">
                                      <p:cBhvr>
                                        <p:cTn id="168" dur="2250" fill="hold"/>
                                        <p:tgtEl>
                                          <p:spTgt spid="64"/>
                                        </p:tgtEl>
                                        <p:attrNameLst>
                                          <p:attrName>ppt_x</p:attrName>
                                          <p:attrName>ppt_y</p:attrName>
                                        </p:attrNameLst>
                                      </p:cBhvr>
                                      <p:rCtr x="17" y="1944"/>
                                    </p:animMotion>
                                  </p:childTnLst>
                                </p:cTn>
                              </p:par>
                              <p:par>
                                <p:cTn id="169" presetID="1" presetClass="path" presetSubtype="0" repeatCount="indefinite" accel="50000" decel="50000" fill="hold" grpId="2" nodeType="withEffect">
                                  <p:stCondLst>
                                    <p:cond delay="0"/>
                                  </p:stCondLst>
                                  <p:childTnLst>
                                    <p:animMotion origin="layout" path="M 0.01701 -0.04838 C 0.03333 -0.04838 0.0467 -0.0382 0.0467 -0.02523 C 0.0467 -0.0125 0.03333 -0.00209 0.01701 -0.00209 C 0.00069 -0.00209 -0.0125 -0.0125 -0.0125 -0.02523 C -0.0125 -0.0382 0.00069 -0.04838 0.01701 -0.04838 Z " pathEditMode="relative" rAng="0" ptsTypes="fffff">
                                      <p:cBhvr>
                                        <p:cTn id="170" dur="1500" fill="hold"/>
                                        <p:tgtEl>
                                          <p:spTgt spid="65"/>
                                        </p:tgtEl>
                                        <p:attrNameLst>
                                          <p:attrName>ppt_x</p:attrName>
                                          <p:attrName>ppt_y</p:attrName>
                                        </p:attrNameLst>
                                      </p:cBhvr>
                                      <p:rCtr x="0" y="2315"/>
                                    </p:animMotion>
                                  </p:childTnLst>
                                </p:cTn>
                              </p:par>
                            </p:childTnLst>
                          </p:cTn>
                        </p:par>
                      </p:childTnLst>
                    </p:cTn>
                  </p:par>
                  <p:par>
                    <p:cTn id="171" fill="hold">
                      <p:stCondLst>
                        <p:cond delay="indefinite"/>
                      </p:stCondLst>
                      <p:childTnLst>
                        <p:par>
                          <p:cTn id="172" fill="hold">
                            <p:stCondLst>
                              <p:cond delay="0"/>
                            </p:stCondLst>
                            <p:childTnLst>
                              <p:par>
                                <p:cTn id="173" presetID="47" presetClass="exit" presetSubtype="0" fill="hold" nodeType="clickEffect">
                                  <p:stCondLst>
                                    <p:cond delay="0"/>
                                  </p:stCondLst>
                                  <p:childTnLst>
                                    <p:animEffect transition="out" filter="fade">
                                      <p:cBhvr>
                                        <p:cTn id="174" dur="1000"/>
                                        <p:tgtEl>
                                          <p:spTgt spid="1029"/>
                                        </p:tgtEl>
                                      </p:cBhvr>
                                    </p:animEffect>
                                    <p:anim calcmode="lin" valueType="num">
                                      <p:cBhvr>
                                        <p:cTn id="175" dur="1000"/>
                                        <p:tgtEl>
                                          <p:spTgt spid="1029"/>
                                        </p:tgtEl>
                                        <p:attrNameLst>
                                          <p:attrName>ppt_x</p:attrName>
                                        </p:attrNameLst>
                                      </p:cBhvr>
                                      <p:tavLst>
                                        <p:tav tm="0">
                                          <p:val>
                                            <p:strVal val="ppt_x"/>
                                          </p:val>
                                        </p:tav>
                                        <p:tav tm="100000">
                                          <p:val>
                                            <p:strVal val="ppt_x"/>
                                          </p:val>
                                        </p:tav>
                                      </p:tavLst>
                                    </p:anim>
                                    <p:anim calcmode="lin" valueType="num">
                                      <p:cBhvr>
                                        <p:cTn id="176" dur="1000"/>
                                        <p:tgtEl>
                                          <p:spTgt spid="1029"/>
                                        </p:tgtEl>
                                        <p:attrNameLst>
                                          <p:attrName>ppt_y</p:attrName>
                                        </p:attrNameLst>
                                      </p:cBhvr>
                                      <p:tavLst>
                                        <p:tav tm="0">
                                          <p:val>
                                            <p:strVal val="ppt_y"/>
                                          </p:val>
                                        </p:tav>
                                        <p:tav tm="100000">
                                          <p:val>
                                            <p:strVal val="ppt_y-.1"/>
                                          </p:val>
                                        </p:tav>
                                      </p:tavLst>
                                    </p:anim>
                                    <p:set>
                                      <p:cBhvr>
                                        <p:cTn id="177" dur="1" fill="hold">
                                          <p:stCondLst>
                                            <p:cond delay="999"/>
                                          </p:stCondLst>
                                        </p:cTn>
                                        <p:tgtEl>
                                          <p:spTgt spid="1029"/>
                                        </p:tgtEl>
                                        <p:attrNameLst>
                                          <p:attrName>style.visibility</p:attrName>
                                        </p:attrNameLst>
                                      </p:cBhvr>
                                      <p:to>
                                        <p:strVal val="hidden"/>
                                      </p:to>
                                    </p:set>
                                  </p:childTnLst>
                                </p:cTn>
                              </p:par>
                              <p:par>
                                <p:cTn id="178" presetID="21" presetClass="exit" presetSubtype="1" fill="hold" grpId="3" nodeType="withEffect">
                                  <p:stCondLst>
                                    <p:cond delay="0"/>
                                  </p:stCondLst>
                                  <p:childTnLst>
                                    <p:animEffect transition="out" filter="wheel(1)">
                                      <p:cBhvr>
                                        <p:cTn id="179" dur="1800"/>
                                        <p:tgtEl>
                                          <p:spTgt spid="56"/>
                                        </p:tgtEl>
                                      </p:cBhvr>
                                    </p:animEffect>
                                    <p:set>
                                      <p:cBhvr>
                                        <p:cTn id="180" dur="1" fill="hold">
                                          <p:stCondLst>
                                            <p:cond delay="1799"/>
                                          </p:stCondLst>
                                        </p:cTn>
                                        <p:tgtEl>
                                          <p:spTgt spid="56"/>
                                        </p:tgtEl>
                                        <p:attrNameLst>
                                          <p:attrName>style.visibility</p:attrName>
                                        </p:attrNameLst>
                                      </p:cBhvr>
                                      <p:to>
                                        <p:strVal val="hidden"/>
                                      </p:to>
                                    </p:set>
                                  </p:childTnLst>
                                </p:cTn>
                              </p:par>
                              <p:par>
                                <p:cTn id="181" presetID="21" presetClass="exit" presetSubtype="1" fill="hold" grpId="3" nodeType="withEffect">
                                  <p:stCondLst>
                                    <p:cond delay="0"/>
                                  </p:stCondLst>
                                  <p:childTnLst>
                                    <p:animEffect transition="out" filter="wheel(1)">
                                      <p:cBhvr>
                                        <p:cTn id="182" dur="2000"/>
                                        <p:tgtEl>
                                          <p:spTgt spid="57"/>
                                        </p:tgtEl>
                                      </p:cBhvr>
                                    </p:animEffect>
                                    <p:set>
                                      <p:cBhvr>
                                        <p:cTn id="183" dur="1" fill="hold">
                                          <p:stCondLst>
                                            <p:cond delay="1999"/>
                                          </p:stCondLst>
                                        </p:cTn>
                                        <p:tgtEl>
                                          <p:spTgt spid="57"/>
                                        </p:tgtEl>
                                        <p:attrNameLst>
                                          <p:attrName>style.visibility</p:attrName>
                                        </p:attrNameLst>
                                      </p:cBhvr>
                                      <p:to>
                                        <p:strVal val="hidden"/>
                                      </p:to>
                                    </p:set>
                                  </p:childTnLst>
                                </p:cTn>
                              </p:par>
                              <p:par>
                                <p:cTn id="184" presetID="21" presetClass="exit" presetSubtype="1" fill="hold" grpId="3" nodeType="withEffect">
                                  <p:stCondLst>
                                    <p:cond delay="0"/>
                                  </p:stCondLst>
                                  <p:childTnLst>
                                    <p:animEffect transition="out" filter="wheel(1)">
                                      <p:cBhvr>
                                        <p:cTn id="185" dur="2000"/>
                                        <p:tgtEl>
                                          <p:spTgt spid="58"/>
                                        </p:tgtEl>
                                      </p:cBhvr>
                                    </p:animEffect>
                                    <p:set>
                                      <p:cBhvr>
                                        <p:cTn id="186" dur="1" fill="hold">
                                          <p:stCondLst>
                                            <p:cond delay="1999"/>
                                          </p:stCondLst>
                                        </p:cTn>
                                        <p:tgtEl>
                                          <p:spTgt spid="58"/>
                                        </p:tgtEl>
                                        <p:attrNameLst>
                                          <p:attrName>style.visibility</p:attrName>
                                        </p:attrNameLst>
                                      </p:cBhvr>
                                      <p:to>
                                        <p:strVal val="hidden"/>
                                      </p:to>
                                    </p:set>
                                  </p:childTnLst>
                                </p:cTn>
                              </p:par>
                              <p:par>
                                <p:cTn id="187" presetID="21" presetClass="exit" presetSubtype="1" fill="hold" grpId="3" nodeType="withEffect">
                                  <p:stCondLst>
                                    <p:cond delay="0"/>
                                  </p:stCondLst>
                                  <p:childTnLst>
                                    <p:animEffect transition="out" filter="wheel(1)">
                                      <p:cBhvr>
                                        <p:cTn id="188" dur="2000"/>
                                        <p:tgtEl>
                                          <p:spTgt spid="61"/>
                                        </p:tgtEl>
                                      </p:cBhvr>
                                    </p:animEffect>
                                    <p:set>
                                      <p:cBhvr>
                                        <p:cTn id="189" dur="1" fill="hold">
                                          <p:stCondLst>
                                            <p:cond delay="1999"/>
                                          </p:stCondLst>
                                        </p:cTn>
                                        <p:tgtEl>
                                          <p:spTgt spid="61"/>
                                        </p:tgtEl>
                                        <p:attrNameLst>
                                          <p:attrName>style.visibility</p:attrName>
                                        </p:attrNameLst>
                                      </p:cBhvr>
                                      <p:to>
                                        <p:strVal val="hidden"/>
                                      </p:to>
                                    </p:set>
                                  </p:childTnLst>
                                </p:cTn>
                              </p:par>
                              <p:par>
                                <p:cTn id="190" presetID="21" presetClass="exit" presetSubtype="1" fill="hold" grpId="3" nodeType="withEffect">
                                  <p:stCondLst>
                                    <p:cond delay="0"/>
                                  </p:stCondLst>
                                  <p:childTnLst>
                                    <p:animEffect transition="out" filter="wheel(1)">
                                      <p:cBhvr>
                                        <p:cTn id="191" dur="2000"/>
                                        <p:tgtEl>
                                          <p:spTgt spid="62"/>
                                        </p:tgtEl>
                                      </p:cBhvr>
                                    </p:animEffect>
                                    <p:set>
                                      <p:cBhvr>
                                        <p:cTn id="192" dur="1" fill="hold">
                                          <p:stCondLst>
                                            <p:cond delay="1999"/>
                                          </p:stCondLst>
                                        </p:cTn>
                                        <p:tgtEl>
                                          <p:spTgt spid="62"/>
                                        </p:tgtEl>
                                        <p:attrNameLst>
                                          <p:attrName>style.visibility</p:attrName>
                                        </p:attrNameLst>
                                      </p:cBhvr>
                                      <p:to>
                                        <p:strVal val="hidden"/>
                                      </p:to>
                                    </p:set>
                                  </p:childTnLst>
                                </p:cTn>
                              </p:par>
                              <p:par>
                                <p:cTn id="193" presetID="21" presetClass="exit" presetSubtype="1" fill="hold" grpId="3" nodeType="withEffect">
                                  <p:stCondLst>
                                    <p:cond delay="0"/>
                                  </p:stCondLst>
                                  <p:childTnLst>
                                    <p:animEffect transition="out" filter="wheel(1)">
                                      <p:cBhvr>
                                        <p:cTn id="194" dur="2000"/>
                                        <p:tgtEl>
                                          <p:spTgt spid="63"/>
                                        </p:tgtEl>
                                      </p:cBhvr>
                                    </p:animEffect>
                                    <p:set>
                                      <p:cBhvr>
                                        <p:cTn id="195" dur="1" fill="hold">
                                          <p:stCondLst>
                                            <p:cond delay="1999"/>
                                          </p:stCondLst>
                                        </p:cTn>
                                        <p:tgtEl>
                                          <p:spTgt spid="63"/>
                                        </p:tgtEl>
                                        <p:attrNameLst>
                                          <p:attrName>style.visibility</p:attrName>
                                        </p:attrNameLst>
                                      </p:cBhvr>
                                      <p:to>
                                        <p:strVal val="hidden"/>
                                      </p:to>
                                    </p:set>
                                  </p:childTnLst>
                                </p:cTn>
                              </p:par>
                              <p:par>
                                <p:cTn id="196" presetID="21" presetClass="exit" presetSubtype="1" fill="hold" grpId="3" nodeType="withEffect">
                                  <p:stCondLst>
                                    <p:cond delay="0"/>
                                  </p:stCondLst>
                                  <p:childTnLst>
                                    <p:animEffect transition="out" filter="wheel(1)">
                                      <p:cBhvr>
                                        <p:cTn id="197" dur="2000"/>
                                        <p:tgtEl>
                                          <p:spTgt spid="64"/>
                                        </p:tgtEl>
                                      </p:cBhvr>
                                    </p:animEffect>
                                    <p:set>
                                      <p:cBhvr>
                                        <p:cTn id="198" dur="1" fill="hold">
                                          <p:stCondLst>
                                            <p:cond delay="1999"/>
                                          </p:stCondLst>
                                        </p:cTn>
                                        <p:tgtEl>
                                          <p:spTgt spid="64"/>
                                        </p:tgtEl>
                                        <p:attrNameLst>
                                          <p:attrName>style.visibility</p:attrName>
                                        </p:attrNameLst>
                                      </p:cBhvr>
                                      <p:to>
                                        <p:strVal val="hidden"/>
                                      </p:to>
                                    </p:set>
                                  </p:childTnLst>
                                </p:cTn>
                              </p:par>
                              <p:par>
                                <p:cTn id="199" presetID="21" presetClass="exit" presetSubtype="1" fill="hold" grpId="3" nodeType="withEffect">
                                  <p:stCondLst>
                                    <p:cond delay="0"/>
                                  </p:stCondLst>
                                  <p:childTnLst>
                                    <p:animEffect transition="out" filter="wheel(1)">
                                      <p:cBhvr>
                                        <p:cTn id="200" dur="2000"/>
                                        <p:tgtEl>
                                          <p:spTgt spid="65"/>
                                        </p:tgtEl>
                                      </p:cBhvr>
                                    </p:animEffect>
                                    <p:set>
                                      <p:cBhvr>
                                        <p:cTn id="201" dur="1" fill="hold">
                                          <p:stCondLst>
                                            <p:cond delay="1999"/>
                                          </p:stCondLst>
                                        </p:cTn>
                                        <p:tgtEl>
                                          <p:spTgt spid="65"/>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2" presetClass="entr" presetSubtype="9" fill="hold" nodeType="clickEffect">
                                  <p:stCondLst>
                                    <p:cond delay="0"/>
                                  </p:stCondLst>
                                  <p:childTnLst>
                                    <p:set>
                                      <p:cBhvr>
                                        <p:cTn id="205" dur="1" fill="hold">
                                          <p:stCondLst>
                                            <p:cond delay="0"/>
                                          </p:stCondLst>
                                        </p:cTn>
                                        <p:tgtEl>
                                          <p:spTgt spid="68"/>
                                        </p:tgtEl>
                                        <p:attrNameLst>
                                          <p:attrName>style.visibility</p:attrName>
                                        </p:attrNameLst>
                                      </p:cBhvr>
                                      <p:to>
                                        <p:strVal val="visible"/>
                                      </p:to>
                                    </p:set>
                                    <p:anim calcmode="lin" valueType="num">
                                      <p:cBhvr additive="base">
                                        <p:cTn id="206" dur="500" fill="hold"/>
                                        <p:tgtEl>
                                          <p:spTgt spid="68"/>
                                        </p:tgtEl>
                                        <p:attrNameLst>
                                          <p:attrName>ppt_x</p:attrName>
                                        </p:attrNameLst>
                                      </p:cBhvr>
                                      <p:tavLst>
                                        <p:tav tm="0">
                                          <p:val>
                                            <p:strVal val="0-#ppt_w/2"/>
                                          </p:val>
                                        </p:tav>
                                        <p:tav tm="100000">
                                          <p:val>
                                            <p:strVal val="#ppt_x"/>
                                          </p:val>
                                        </p:tav>
                                      </p:tavLst>
                                    </p:anim>
                                    <p:anim calcmode="lin" valueType="num">
                                      <p:cBhvr additive="base">
                                        <p:cTn id="207" dur="5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42" presetClass="path" presetSubtype="0" accel="50000" decel="50000" fill="hold" nodeType="clickEffect">
                                  <p:stCondLst>
                                    <p:cond delay="0"/>
                                  </p:stCondLst>
                                  <p:childTnLst>
                                    <p:animMotion origin="layout" path="M 3.05556E-6 -7.40741E-7 L 0.62448 -0.27407 " pathEditMode="relative" rAng="0" ptsTypes="AA">
                                      <p:cBhvr>
                                        <p:cTn id="211" dur="2000" fill="hold"/>
                                        <p:tgtEl>
                                          <p:spTgt spid="68"/>
                                        </p:tgtEl>
                                        <p:attrNameLst>
                                          <p:attrName>ppt_x</p:attrName>
                                          <p:attrName>ppt_y</p:attrName>
                                        </p:attrNameLst>
                                      </p:cBhvr>
                                      <p:rCtr x="31215" y="-13704"/>
                                    </p:animMotion>
                                  </p:childTnLst>
                                </p:cTn>
                              </p:par>
                            </p:childTnLst>
                          </p:cTn>
                        </p:par>
                        <p:par>
                          <p:cTn id="212" fill="hold">
                            <p:stCondLst>
                              <p:cond delay="2000"/>
                            </p:stCondLst>
                            <p:childTnLst>
                              <p:par>
                                <p:cTn id="213" presetID="47" presetClass="entr" presetSubtype="0" repeatCount="indefinite" fill="hold" grpId="0" nodeType="afterEffect">
                                  <p:stCondLst>
                                    <p:cond delay="0"/>
                                  </p:stCondLst>
                                  <p:childTnLst>
                                    <p:set>
                                      <p:cBhvr>
                                        <p:cTn id="214" dur="1" fill="hold">
                                          <p:stCondLst>
                                            <p:cond delay="0"/>
                                          </p:stCondLst>
                                        </p:cTn>
                                        <p:tgtEl>
                                          <p:spTgt spid="66"/>
                                        </p:tgtEl>
                                        <p:attrNameLst>
                                          <p:attrName>style.visibility</p:attrName>
                                        </p:attrNameLst>
                                      </p:cBhvr>
                                      <p:to>
                                        <p:strVal val="visible"/>
                                      </p:to>
                                    </p:set>
                                    <p:animEffect transition="in" filter="fade">
                                      <p:cBhvr>
                                        <p:cTn id="215" dur="1000"/>
                                        <p:tgtEl>
                                          <p:spTgt spid="66"/>
                                        </p:tgtEl>
                                      </p:cBhvr>
                                    </p:animEffect>
                                    <p:anim calcmode="lin" valueType="num">
                                      <p:cBhvr>
                                        <p:cTn id="216" dur="1000" fill="hold"/>
                                        <p:tgtEl>
                                          <p:spTgt spid="66"/>
                                        </p:tgtEl>
                                        <p:attrNameLst>
                                          <p:attrName>ppt_x</p:attrName>
                                        </p:attrNameLst>
                                      </p:cBhvr>
                                      <p:tavLst>
                                        <p:tav tm="0">
                                          <p:val>
                                            <p:strVal val="#ppt_x"/>
                                          </p:val>
                                        </p:tav>
                                        <p:tav tm="100000">
                                          <p:val>
                                            <p:strVal val="#ppt_x"/>
                                          </p:val>
                                        </p:tav>
                                      </p:tavLst>
                                    </p:anim>
                                    <p:anim calcmode="lin" valueType="num">
                                      <p:cBhvr>
                                        <p:cTn id="217" dur="1000" fill="hold"/>
                                        <p:tgtEl>
                                          <p:spTgt spid="66"/>
                                        </p:tgtEl>
                                        <p:attrNameLst>
                                          <p:attrName>ppt_y</p:attrName>
                                        </p:attrNameLst>
                                      </p:cBhvr>
                                      <p:tavLst>
                                        <p:tav tm="0">
                                          <p:val>
                                            <p:strVal val="#ppt_y-.1"/>
                                          </p:val>
                                        </p:tav>
                                        <p:tav tm="100000">
                                          <p:val>
                                            <p:strVal val="#ppt_y"/>
                                          </p:val>
                                        </p:tav>
                                      </p:tavLst>
                                    </p:anim>
                                  </p:childTnLst>
                                </p:cTn>
                              </p:par>
                              <p:par>
                                <p:cTn id="218" presetID="47" presetClass="entr" presetSubtype="0" repeatCount="indefinite" fill="hold" grpId="0" nodeType="withEffect">
                                  <p:stCondLst>
                                    <p:cond delay="0"/>
                                  </p:stCondLst>
                                  <p:childTnLst>
                                    <p:set>
                                      <p:cBhvr>
                                        <p:cTn id="219" dur="1" fill="hold">
                                          <p:stCondLst>
                                            <p:cond delay="0"/>
                                          </p:stCondLst>
                                        </p:cTn>
                                        <p:tgtEl>
                                          <p:spTgt spid="93"/>
                                        </p:tgtEl>
                                        <p:attrNameLst>
                                          <p:attrName>style.visibility</p:attrName>
                                        </p:attrNameLst>
                                      </p:cBhvr>
                                      <p:to>
                                        <p:strVal val="visible"/>
                                      </p:to>
                                    </p:set>
                                    <p:animEffect transition="in" filter="fade">
                                      <p:cBhvr>
                                        <p:cTn id="220" dur="1000"/>
                                        <p:tgtEl>
                                          <p:spTgt spid="93"/>
                                        </p:tgtEl>
                                      </p:cBhvr>
                                    </p:animEffect>
                                    <p:anim calcmode="lin" valueType="num">
                                      <p:cBhvr>
                                        <p:cTn id="221" dur="1000" fill="hold"/>
                                        <p:tgtEl>
                                          <p:spTgt spid="93"/>
                                        </p:tgtEl>
                                        <p:attrNameLst>
                                          <p:attrName>ppt_x</p:attrName>
                                        </p:attrNameLst>
                                      </p:cBhvr>
                                      <p:tavLst>
                                        <p:tav tm="0">
                                          <p:val>
                                            <p:strVal val="#ppt_x"/>
                                          </p:val>
                                        </p:tav>
                                        <p:tav tm="100000">
                                          <p:val>
                                            <p:strVal val="#ppt_x"/>
                                          </p:val>
                                        </p:tav>
                                      </p:tavLst>
                                    </p:anim>
                                    <p:anim calcmode="lin" valueType="num">
                                      <p:cBhvr>
                                        <p:cTn id="222" dur="1000" fill="hold"/>
                                        <p:tgtEl>
                                          <p:spTgt spid="93"/>
                                        </p:tgtEl>
                                        <p:attrNameLst>
                                          <p:attrName>ppt_y</p:attrName>
                                        </p:attrNameLst>
                                      </p:cBhvr>
                                      <p:tavLst>
                                        <p:tav tm="0">
                                          <p:val>
                                            <p:strVal val="#ppt_y-.1"/>
                                          </p:val>
                                        </p:tav>
                                        <p:tav tm="100000">
                                          <p:val>
                                            <p:strVal val="#ppt_y"/>
                                          </p:val>
                                        </p:tav>
                                      </p:tavLst>
                                    </p:anim>
                                  </p:childTnLst>
                                </p:cTn>
                              </p:par>
                              <p:par>
                                <p:cTn id="223" presetID="47" presetClass="entr" presetSubtype="0" repeatCount="indefinite" fill="hold" grpId="0" nodeType="withEffect">
                                  <p:stCondLst>
                                    <p:cond delay="0"/>
                                  </p:stCondLst>
                                  <p:childTnLst>
                                    <p:set>
                                      <p:cBhvr>
                                        <p:cTn id="224" dur="1" fill="hold">
                                          <p:stCondLst>
                                            <p:cond delay="0"/>
                                          </p:stCondLst>
                                        </p:cTn>
                                        <p:tgtEl>
                                          <p:spTgt spid="94"/>
                                        </p:tgtEl>
                                        <p:attrNameLst>
                                          <p:attrName>style.visibility</p:attrName>
                                        </p:attrNameLst>
                                      </p:cBhvr>
                                      <p:to>
                                        <p:strVal val="visible"/>
                                      </p:to>
                                    </p:set>
                                    <p:animEffect transition="in" filter="fade">
                                      <p:cBhvr>
                                        <p:cTn id="225" dur="1250"/>
                                        <p:tgtEl>
                                          <p:spTgt spid="94"/>
                                        </p:tgtEl>
                                      </p:cBhvr>
                                    </p:animEffect>
                                    <p:anim calcmode="lin" valueType="num">
                                      <p:cBhvr>
                                        <p:cTn id="226" dur="1250" fill="hold"/>
                                        <p:tgtEl>
                                          <p:spTgt spid="94"/>
                                        </p:tgtEl>
                                        <p:attrNameLst>
                                          <p:attrName>ppt_x</p:attrName>
                                        </p:attrNameLst>
                                      </p:cBhvr>
                                      <p:tavLst>
                                        <p:tav tm="0">
                                          <p:val>
                                            <p:strVal val="#ppt_x"/>
                                          </p:val>
                                        </p:tav>
                                        <p:tav tm="100000">
                                          <p:val>
                                            <p:strVal val="#ppt_x"/>
                                          </p:val>
                                        </p:tav>
                                      </p:tavLst>
                                    </p:anim>
                                    <p:anim calcmode="lin" valueType="num">
                                      <p:cBhvr>
                                        <p:cTn id="227" dur="1250" fill="hold"/>
                                        <p:tgtEl>
                                          <p:spTgt spid="94"/>
                                        </p:tgtEl>
                                        <p:attrNameLst>
                                          <p:attrName>ppt_y</p:attrName>
                                        </p:attrNameLst>
                                      </p:cBhvr>
                                      <p:tavLst>
                                        <p:tav tm="0">
                                          <p:val>
                                            <p:strVal val="#ppt_y-.1"/>
                                          </p:val>
                                        </p:tav>
                                        <p:tav tm="100000">
                                          <p:val>
                                            <p:strVal val="#ppt_y"/>
                                          </p:val>
                                        </p:tav>
                                      </p:tavLst>
                                    </p:anim>
                                  </p:childTnLst>
                                </p:cTn>
                              </p:par>
                              <p:par>
                                <p:cTn id="228" presetID="47" presetClass="entr" presetSubtype="0" repeatCount="indefinite" fill="hold" grpId="0" nodeType="withEffect">
                                  <p:stCondLst>
                                    <p:cond delay="0"/>
                                  </p:stCondLst>
                                  <p:childTnLst>
                                    <p:set>
                                      <p:cBhvr>
                                        <p:cTn id="229" dur="1" fill="hold">
                                          <p:stCondLst>
                                            <p:cond delay="0"/>
                                          </p:stCondLst>
                                        </p:cTn>
                                        <p:tgtEl>
                                          <p:spTgt spid="95"/>
                                        </p:tgtEl>
                                        <p:attrNameLst>
                                          <p:attrName>style.visibility</p:attrName>
                                        </p:attrNameLst>
                                      </p:cBhvr>
                                      <p:to>
                                        <p:strVal val="visible"/>
                                      </p:to>
                                    </p:set>
                                    <p:animEffect transition="in" filter="fade">
                                      <p:cBhvr>
                                        <p:cTn id="230" dur="2250"/>
                                        <p:tgtEl>
                                          <p:spTgt spid="95"/>
                                        </p:tgtEl>
                                      </p:cBhvr>
                                    </p:animEffect>
                                    <p:anim calcmode="lin" valueType="num">
                                      <p:cBhvr>
                                        <p:cTn id="231" dur="2250" fill="hold"/>
                                        <p:tgtEl>
                                          <p:spTgt spid="95"/>
                                        </p:tgtEl>
                                        <p:attrNameLst>
                                          <p:attrName>ppt_x</p:attrName>
                                        </p:attrNameLst>
                                      </p:cBhvr>
                                      <p:tavLst>
                                        <p:tav tm="0">
                                          <p:val>
                                            <p:strVal val="#ppt_x"/>
                                          </p:val>
                                        </p:tav>
                                        <p:tav tm="100000">
                                          <p:val>
                                            <p:strVal val="#ppt_x"/>
                                          </p:val>
                                        </p:tav>
                                      </p:tavLst>
                                    </p:anim>
                                    <p:anim calcmode="lin" valueType="num">
                                      <p:cBhvr>
                                        <p:cTn id="232" dur="2250" fill="hold"/>
                                        <p:tgtEl>
                                          <p:spTgt spid="95"/>
                                        </p:tgtEl>
                                        <p:attrNameLst>
                                          <p:attrName>ppt_y</p:attrName>
                                        </p:attrNameLst>
                                      </p:cBhvr>
                                      <p:tavLst>
                                        <p:tav tm="0">
                                          <p:val>
                                            <p:strVal val="#ppt_y-.1"/>
                                          </p:val>
                                        </p:tav>
                                        <p:tav tm="100000">
                                          <p:val>
                                            <p:strVal val="#ppt_y"/>
                                          </p:val>
                                        </p:tav>
                                      </p:tavLst>
                                    </p:anim>
                                  </p:childTnLst>
                                </p:cTn>
                              </p:par>
                              <p:par>
                                <p:cTn id="233" presetID="47" presetClass="entr" presetSubtype="0" repeatCount="indefinite" fill="hold" grpId="0" nodeType="withEffect">
                                  <p:stCondLst>
                                    <p:cond delay="0"/>
                                  </p:stCondLst>
                                  <p:endCondLst>
                                    <p:cond evt="onNext" delay="0">
                                      <p:tgtEl>
                                        <p:sldTgt/>
                                      </p:tgtEl>
                                    </p:cond>
                                  </p:endCondLst>
                                  <p:childTnLst>
                                    <p:set>
                                      <p:cBhvr>
                                        <p:cTn id="234" dur="1" fill="hold">
                                          <p:stCondLst>
                                            <p:cond delay="0"/>
                                          </p:stCondLst>
                                        </p:cTn>
                                        <p:tgtEl>
                                          <p:spTgt spid="96"/>
                                        </p:tgtEl>
                                        <p:attrNameLst>
                                          <p:attrName>style.visibility</p:attrName>
                                        </p:attrNameLst>
                                      </p:cBhvr>
                                      <p:to>
                                        <p:strVal val="visible"/>
                                      </p:to>
                                    </p:set>
                                    <p:animEffect transition="in" filter="fade">
                                      <p:cBhvr>
                                        <p:cTn id="235" dur="1750"/>
                                        <p:tgtEl>
                                          <p:spTgt spid="96"/>
                                        </p:tgtEl>
                                      </p:cBhvr>
                                    </p:animEffect>
                                    <p:anim calcmode="lin" valueType="num">
                                      <p:cBhvr>
                                        <p:cTn id="236" dur="1750" fill="hold"/>
                                        <p:tgtEl>
                                          <p:spTgt spid="96"/>
                                        </p:tgtEl>
                                        <p:attrNameLst>
                                          <p:attrName>ppt_x</p:attrName>
                                        </p:attrNameLst>
                                      </p:cBhvr>
                                      <p:tavLst>
                                        <p:tav tm="0">
                                          <p:val>
                                            <p:strVal val="#ppt_x"/>
                                          </p:val>
                                        </p:tav>
                                        <p:tav tm="100000">
                                          <p:val>
                                            <p:strVal val="#ppt_x"/>
                                          </p:val>
                                        </p:tav>
                                      </p:tavLst>
                                    </p:anim>
                                    <p:anim calcmode="lin" valueType="num">
                                      <p:cBhvr>
                                        <p:cTn id="237" dur="1750" fill="hold"/>
                                        <p:tgtEl>
                                          <p:spTgt spid="96"/>
                                        </p:tgtEl>
                                        <p:attrNameLst>
                                          <p:attrName>ppt_y</p:attrName>
                                        </p:attrNameLst>
                                      </p:cBhvr>
                                      <p:tavLst>
                                        <p:tav tm="0">
                                          <p:val>
                                            <p:strVal val="#ppt_y-.1"/>
                                          </p:val>
                                        </p:tav>
                                        <p:tav tm="100000">
                                          <p:val>
                                            <p:strVal val="#ppt_y"/>
                                          </p:val>
                                        </p:tav>
                                      </p:tavLst>
                                    </p:anim>
                                  </p:childTnLst>
                                </p:cTn>
                              </p:par>
                              <p:par>
                                <p:cTn id="238" presetID="47" presetClass="entr" presetSubtype="0" repeatCount="indefinite" fill="hold" grpId="0" nodeType="withEffect">
                                  <p:stCondLst>
                                    <p:cond delay="0"/>
                                  </p:stCondLst>
                                  <p:endCondLst>
                                    <p:cond evt="onNext" delay="0">
                                      <p:tgtEl>
                                        <p:sldTgt/>
                                      </p:tgtEl>
                                    </p:cond>
                                  </p:endCondLst>
                                  <p:childTnLst>
                                    <p:set>
                                      <p:cBhvr>
                                        <p:cTn id="239" dur="1" fill="hold">
                                          <p:stCondLst>
                                            <p:cond delay="0"/>
                                          </p:stCondLst>
                                        </p:cTn>
                                        <p:tgtEl>
                                          <p:spTgt spid="97"/>
                                        </p:tgtEl>
                                        <p:attrNameLst>
                                          <p:attrName>style.visibility</p:attrName>
                                        </p:attrNameLst>
                                      </p:cBhvr>
                                      <p:to>
                                        <p:strVal val="visible"/>
                                      </p:to>
                                    </p:set>
                                    <p:animEffect transition="in" filter="fade">
                                      <p:cBhvr>
                                        <p:cTn id="240" dur="1250"/>
                                        <p:tgtEl>
                                          <p:spTgt spid="97"/>
                                        </p:tgtEl>
                                      </p:cBhvr>
                                    </p:animEffect>
                                    <p:anim calcmode="lin" valueType="num">
                                      <p:cBhvr>
                                        <p:cTn id="241" dur="1250" fill="hold"/>
                                        <p:tgtEl>
                                          <p:spTgt spid="97"/>
                                        </p:tgtEl>
                                        <p:attrNameLst>
                                          <p:attrName>ppt_x</p:attrName>
                                        </p:attrNameLst>
                                      </p:cBhvr>
                                      <p:tavLst>
                                        <p:tav tm="0">
                                          <p:val>
                                            <p:strVal val="#ppt_x"/>
                                          </p:val>
                                        </p:tav>
                                        <p:tav tm="100000">
                                          <p:val>
                                            <p:strVal val="#ppt_x"/>
                                          </p:val>
                                        </p:tav>
                                      </p:tavLst>
                                    </p:anim>
                                    <p:anim calcmode="lin" valueType="num">
                                      <p:cBhvr>
                                        <p:cTn id="242" dur="1250" fill="hold"/>
                                        <p:tgtEl>
                                          <p:spTgt spid="97"/>
                                        </p:tgtEl>
                                        <p:attrNameLst>
                                          <p:attrName>ppt_y</p:attrName>
                                        </p:attrNameLst>
                                      </p:cBhvr>
                                      <p:tavLst>
                                        <p:tav tm="0">
                                          <p:val>
                                            <p:strVal val="#ppt_y-.1"/>
                                          </p:val>
                                        </p:tav>
                                        <p:tav tm="100000">
                                          <p:val>
                                            <p:strVal val="#ppt_y"/>
                                          </p:val>
                                        </p:tav>
                                      </p:tavLst>
                                    </p:anim>
                                  </p:childTnLst>
                                </p:cTn>
                              </p:par>
                              <p:par>
                                <p:cTn id="243" presetID="47" presetClass="entr" presetSubtype="0" repeatCount="indefinite" fill="hold" grpId="0" nodeType="withEffect">
                                  <p:stCondLst>
                                    <p:cond delay="0"/>
                                  </p:stCondLst>
                                  <p:childTnLst>
                                    <p:set>
                                      <p:cBhvr>
                                        <p:cTn id="244" dur="1" fill="hold">
                                          <p:stCondLst>
                                            <p:cond delay="0"/>
                                          </p:stCondLst>
                                        </p:cTn>
                                        <p:tgtEl>
                                          <p:spTgt spid="91"/>
                                        </p:tgtEl>
                                        <p:attrNameLst>
                                          <p:attrName>style.visibility</p:attrName>
                                        </p:attrNameLst>
                                      </p:cBhvr>
                                      <p:to>
                                        <p:strVal val="visible"/>
                                      </p:to>
                                    </p:set>
                                    <p:animEffect transition="in" filter="fade">
                                      <p:cBhvr>
                                        <p:cTn id="245" dur="1750"/>
                                        <p:tgtEl>
                                          <p:spTgt spid="91"/>
                                        </p:tgtEl>
                                      </p:cBhvr>
                                    </p:animEffect>
                                    <p:anim calcmode="lin" valueType="num">
                                      <p:cBhvr>
                                        <p:cTn id="246" dur="1750" fill="hold"/>
                                        <p:tgtEl>
                                          <p:spTgt spid="91"/>
                                        </p:tgtEl>
                                        <p:attrNameLst>
                                          <p:attrName>ppt_x</p:attrName>
                                        </p:attrNameLst>
                                      </p:cBhvr>
                                      <p:tavLst>
                                        <p:tav tm="0">
                                          <p:val>
                                            <p:strVal val="#ppt_x"/>
                                          </p:val>
                                        </p:tav>
                                        <p:tav tm="100000">
                                          <p:val>
                                            <p:strVal val="#ppt_x"/>
                                          </p:val>
                                        </p:tav>
                                      </p:tavLst>
                                    </p:anim>
                                    <p:anim calcmode="lin" valueType="num">
                                      <p:cBhvr>
                                        <p:cTn id="247" dur="1750" fill="hold"/>
                                        <p:tgtEl>
                                          <p:spTgt spid="91"/>
                                        </p:tgtEl>
                                        <p:attrNameLst>
                                          <p:attrName>ppt_y</p:attrName>
                                        </p:attrNameLst>
                                      </p:cBhvr>
                                      <p:tavLst>
                                        <p:tav tm="0">
                                          <p:val>
                                            <p:strVal val="#ppt_y-.1"/>
                                          </p:val>
                                        </p:tav>
                                        <p:tav tm="100000">
                                          <p:val>
                                            <p:strVal val="#ppt_y"/>
                                          </p:val>
                                        </p:tav>
                                      </p:tavLst>
                                    </p:anim>
                                  </p:childTnLst>
                                </p:cTn>
                              </p:par>
                              <p:par>
                                <p:cTn id="248" presetID="47" presetClass="entr" presetSubtype="0" repeatCount="indefinite" fill="hold" grpId="0" nodeType="withEffect">
                                  <p:stCondLst>
                                    <p:cond delay="0"/>
                                  </p:stCondLst>
                                  <p:childTnLst>
                                    <p:set>
                                      <p:cBhvr>
                                        <p:cTn id="249" dur="1" fill="hold">
                                          <p:stCondLst>
                                            <p:cond delay="0"/>
                                          </p:stCondLst>
                                        </p:cTn>
                                        <p:tgtEl>
                                          <p:spTgt spid="110"/>
                                        </p:tgtEl>
                                        <p:attrNameLst>
                                          <p:attrName>style.visibility</p:attrName>
                                        </p:attrNameLst>
                                      </p:cBhvr>
                                      <p:to>
                                        <p:strVal val="visible"/>
                                      </p:to>
                                    </p:set>
                                    <p:animEffect transition="in" filter="fade">
                                      <p:cBhvr>
                                        <p:cTn id="250" dur="1750"/>
                                        <p:tgtEl>
                                          <p:spTgt spid="110"/>
                                        </p:tgtEl>
                                      </p:cBhvr>
                                    </p:animEffect>
                                    <p:anim calcmode="lin" valueType="num">
                                      <p:cBhvr>
                                        <p:cTn id="251" dur="1750" fill="hold"/>
                                        <p:tgtEl>
                                          <p:spTgt spid="110"/>
                                        </p:tgtEl>
                                        <p:attrNameLst>
                                          <p:attrName>ppt_x</p:attrName>
                                        </p:attrNameLst>
                                      </p:cBhvr>
                                      <p:tavLst>
                                        <p:tav tm="0">
                                          <p:val>
                                            <p:strVal val="#ppt_x"/>
                                          </p:val>
                                        </p:tav>
                                        <p:tav tm="100000">
                                          <p:val>
                                            <p:strVal val="#ppt_x"/>
                                          </p:val>
                                        </p:tav>
                                      </p:tavLst>
                                    </p:anim>
                                    <p:anim calcmode="lin" valueType="num">
                                      <p:cBhvr>
                                        <p:cTn id="252" dur="1750" fill="hold"/>
                                        <p:tgtEl>
                                          <p:spTgt spid="110"/>
                                        </p:tgtEl>
                                        <p:attrNameLst>
                                          <p:attrName>ppt_y</p:attrName>
                                        </p:attrNameLst>
                                      </p:cBhvr>
                                      <p:tavLst>
                                        <p:tav tm="0">
                                          <p:val>
                                            <p:strVal val="#ppt_y-.1"/>
                                          </p:val>
                                        </p:tav>
                                        <p:tav tm="100000">
                                          <p:val>
                                            <p:strVal val="#ppt_y"/>
                                          </p:val>
                                        </p:tav>
                                      </p:tavLst>
                                    </p:anim>
                                  </p:childTnLst>
                                </p:cTn>
                              </p:par>
                              <p:par>
                                <p:cTn id="253" presetID="47" presetClass="entr" presetSubtype="0" repeatCount="indefinite" fill="hold" grpId="0" nodeType="withEffect">
                                  <p:stCondLst>
                                    <p:cond delay="0"/>
                                  </p:stCondLst>
                                  <p:endCondLst>
                                    <p:cond evt="onNext" delay="0">
                                      <p:tgtEl>
                                        <p:sldTgt/>
                                      </p:tgtEl>
                                    </p:cond>
                                  </p:endCondLst>
                                  <p:childTnLst>
                                    <p:set>
                                      <p:cBhvr>
                                        <p:cTn id="254" dur="1" fill="hold">
                                          <p:stCondLst>
                                            <p:cond delay="0"/>
                                          </p:stCondLst>
                                        </p:cTn>
                                        <p:tgtEl>
                                          <p:spTgt spid="111"/>
                                        </p:tgtEl>
                                        <p:attrNameLst>
                                          <p:attrName>style.visibility</p:attrName>
                                        </p:attrNameLst>
                                      </p:cBhvr>
                                      <p:to>
                                        <p:strVal val="visible"/>
                                      </p:to>
                                    </p:set>
                                    <p:animEffect transition="in" filter="fade">
                                      <p:cBhvr>
                                        <p:cTn id="255" dur="1250"/>
                                        <p:tgtEl>
                                          <p:spTgt spid="111"/>
                                        </p:tgtEl>
                                      </p:cBhvr>
                                    </p:animEffect>
                                    <p:anim calcmode="lin" valueType="num">
                                      <p:cBhvr>
                                        <p:cTn id="256" dur="1250" fill="hold"/>
                                        <p:tgtEl>
                                          <p:spTgt spid="111"/>
                                        </p:tgtEl>
                                        <p:attrNameLst>
                                          <p:attrName>ppt_x</p:attrName>
                                        </p:attrNameLst>
                                      </p:cBhvr>
                                      <p:tavLst>
                                        <p:tav tm="0">
                                          <p:val>
                                            <p:strVal val="#ppt_x"/>
                                          </p:val>
                                        </p:tav>
                                        <p:tav tm="100000">
                                          <p:val>
                                            <p:strVal val="#ppt_x"/>
                                          </p:val>
                                        </p:tav>
                                      </p:tavLst>
                                    </p:anim>
                                    <p:anim calcmode="lin" valueType="num">
                                      <p:cBhvr>
                                        <p:cTn id="257" dur="1250" fill="hold"/>
                                        <p:tgtEl>
                                          <p:spTgt spid="111"/>
                                        </p:tgtEl>
                                        <p:attrNameLst>
                                          <p:attrName>ppt_y</p:attrName>
                                        </p:attrNameLst>
                                      </p:cBhvr>
                                      <p:tavLst>
                                        <p:tav tm="0">
                                          <p:val>
                                            <p:strVal val="#ppt_y-.1"/>
                                          </p:val>
                                        </p:tav>
                                        <p:tav tm="100000">
                                          <p:val>
                                            <p:strVal val="#ppt_y"/>
                                          </p:val>
                                        </p:tav>
                                      </p:tavLst>
                                    </p:anim>
                                  </p:childTnLst>
                                </p:cTn>
                              </p:par>
                              <p:par>
                                <p:cTn id="258" presetID="47" presetClass="entr" presetSubtype="0" repeatCount="indefinite" fill="hold" grpId="0" nodeType="withEffect">
                                  <p:stCondLst>
                                    <p:cond delay="0"/>
                                  </p:stCondLst>
                                  <p:endCondLst>
                                    <p:cond evt="onNext" delay="0">
                                      <p:tgtEl>
                                        <p:sldTgt/>
                                      </p:tgtEl>
                                    </p:cond>
                                  </p:endCondLst>
                                  <p:childTnLst>
                                    <p:set>
                                      <p:cBhvr>
                                        <p:cTn id="259" dur="1" fill="hold">
                                          <p:stCondLst>
                                            <p:cond delay="0"/>
                                          </p:stCondLst>
                                        </p:cTn>
                                        <p:tgtEl>
                                          <p:spTgt spid="112"/>
                                        </p:tgtEl>
                                        <p:attrNameLst>
                                          <p:attrName>style.visibility</p:attrName>
                                        </p:attrNameLst>
                                      </p:cBhvr>
                                      <p:to>
                                        <p:strVal val="visible"/>
                                      </p:to>
                                    </p:set>
                                    <p:animEffect transition="in" filter="fade">
                                      <p:cBhvr>
                                        <p:cTn id="260" dur="1750"/>
                                        <p:tgtEl>
                                          <p:spTgt spid="112"/>
                                        </p:tgtEl>
                                      </p:cBhvr>
                                    </p:animEffect>
                                    <p:anim calcmode="lin" valueType="num">
                                      <p:cBhvr>
                                        <p:cTn id="261" dur="1750" fill="hold"/>
                                        <p:tgtEl>
                                          <p:spTgt spid="112"/>
                                        </p:tgtEl>
                                        <p:attrNameLst>
                                          <p:attrName>ppt_x</p:attrName>
                                        </p:attrNameLst>
                                      </p:cBhvr>
                                      <p:tavLst>
                                        <p:tav tm="0">
                                          <p:val>
                                            <p:strVal val="#ppt_x"/>
                                          </p:val>
                                        </p:tav>
                                        <p:tav tm="100000">
                                          <p:val>
                                            <p:strVal val="#ppt_x"/>
                                          </p:val>
                                        </p:tav>
                                      </p:tavLst>
                                    </p:anim>
                                    <p:anim calcmode="lin" valueType="num">
                                      <p:cBhvr>
                                        <p:cTn id="262" dur="1750" fill="hold"/>
                                        <p:tgtEl>
                                          <p:spTgt spid="112"/>
                                        </p:tgtEl>
                                        <p:attrNameLst>
                                          <p:attrName>ppt_y</p:attrName>
                                        </p:attrNameLst>
                                      </p:cBhvr>
                                      <p:tavLst>
                                        <p:tav tm="0">
                                          <p:val>
                                            <p:strVal val="#ppt_y-.1"/>
                                          </p:val>
                                        </p:tav>
                                        <p:tav tm="100000">
                                          <p:val>
                                            <p:strVal val="#ppt_y"/>
                                          </p:val>
                                        </p:tav>
                                      </p:tavLst>
                                    </p:anim>
                                  </p:childTnLst>
                                </p:cTn>
                              </p:par>
                              <p:par>
                                <p:cTn id="263" presetID="47" presetClass="entr" presetSubtype="0" repeatCount="indefinite" fill="hold" grpId="0" nodeType="withEffect">
                                  <p:stCondLst>
                                    <p:cond delay="0"/>
                                  </p:stCondLst>
                                  <p:endCondLst>
                                    <p:cond evt="onNext" delay="0">
                                      <p:tgtEl>
                                        <p:sldTgt/>
                                      </p:tgtEl>
                                    </p:cond>
                                  </p:endCondLst>
                                  <p:childTnLst>
                                    <p:set>
                                      <p:cBhvr>
                                        <p:cTn id="264" dur="1" fill="hold">
                                          <p:stCondLst>
                                            <p:cond delay="0"/>
                                          </p:stCondLst>
                                        </p:cTn>
                                        <p:tgtEl>
                                          <p:spTgt spid="113"/>
                                        </p:tgtEl>
                                        <p:attrNameLst>
                                          <p:attrName>style.visibility</p:attrName>
                                        </p:attrNameLst>
                                      </p:cBhvr>
                                      <p:to>
                                        <p:strVal val="visible"/>
                                      </p:to>
                                    </p:set>
                                    <p:animEffect transition="in" filter="fade">
                                      <p:cBhvr>
                                        <p:cTn id="265" dur="2250"/>
                                        <p:tgtEl>
                                          <p:spTgt spid="113"/>
                                        </p:tgtEl>
                                      </p:cBhvr>
                                    </p:animEffect>
                                    <p:anim calcmode="lin" valueType="num">
                                      <p:cBhvr>
                                        <p:cTn id="266" dur="2250" fill="hold"/>
                                        <p:tgtEl>
                                          <p:spTgt spid="113"/>
                                        </p:tgtEl>
                                        <p:attrNameLst>
                                          <p:attrName>ppt_x</p:attrName>
                                        </p:attrNameLst>
                                      </p:cBhvr>
                                      <p:tavLst>
                                        <p:tav tm="0">
                                          <p:val>
                                            <p:strVal val="#ppt_x"/>
                                          </p:val>
                                        </p:tav>
                                        <p:tav tm="100000">
                                          <p:val>
                                            <p:strVal val="#ppt_x"/>
                                          </p:val>
                                        </p:tav>
                                      </p:tavLst>
                                    </p:anim>
                                    <p:anim calcmode="lin" valueType="num">
                                      <p:cBhvr>
                                        <p:cTn id="267" dur="2250" fill="hold"/>
                                        <p:tgtEl>
                                          <p:spTgt spid="113"/>
                                        </p:tgtEl>
                                        <p:attrNameLst>
                                          <p:attrName>ppt_y</p:attrName>
                                        </p:attrNameLst>
                                      </p:cBhvr>
                                      <p:tavLst>
                                        <p:tav tm="0">
                                          <p:val>
                                            <p:strVal val="#ppt_y-.1"/>
                                          </p:val>
                                        </p:tav>
                                        <p:tav tm="100000">
                                          <p:val>
                                            <p:strVal val="#ppt_y"/>
                                          </p:val>
                                        </p:tav>
                                      </p:tavLst>
                                    </p:anim>
                                  </p:childTnLst>
                                </p:cTn>
                              </p:par>
                              <p:par>
                                <p:cTn id="268" presetID="47" presetClass="entr" presetSubtype="0" repeatCount="indefinite" fill="hold" grpId="0" nodeType="withEffect">
                                  <p:stCondLst>
                                    <p:cond delay="0"/>
                                  </p:stCondLst>
                                  <p:endCondLst>
                                    <p:cond evt="onNext" delay="0">
                                      <p:tgtEl>
                                        <p:sldTgt/>
                                      </p:tgtEl>
                                    </p:cond>
                                  </p:endCondLst>
                                  <p:childTnLst>
                                    <p:set>
                                      <p:cBhvr>
                                        <p:cTn id="269" dur="1" fill="hold">
                                          <p:stCondLst>
                                            <p:cond delay="0"/>
                                          </p:stCondLst>
                                        </p:cTn>
                                        <p:tgtEl>
                                          <p:spTgt spid="114"/>
                                        </p:tgtEl>
                                        <p:attrNameLst>
                                          <p:attrName>style.visibility</p:attrName>
                                        </p:attrNameLst>
                                      </p:cBhvr>
                                      <p:to>
                                        <p:strVal val="visible"/>
                                      </p:to>
                                    </p:set>
                                    <p:animEffect transition="in" filter="fade">
                                      <p:cBhvr>
                                        <p:cTn id="270" dur="1750"/>
                                        <p:tgtEl>
                                          <p:spTgt spid="114"/>
                                        </p:tgtEl>
                                      </p:cBhvr>
                                    </p:animEffect>
                                    <p:anim calcmode="lin" valueType="num">
                                      <p:cBhvr>
                                        <p:cTn id="271" dur="1750" fill="hold"/>
                                        <p:tgtEl>
                                          <p:spTgt spid="114"/>
                                        </p:tgtEl>
                                        <p:attrNameLst>
                                          <p:attrName>ppt_x</p:attrName>
                                        </p:attrNameLst>
                                      </p:cBhvr>
                                      <p:tavLst>
                                        <p:tav tm="0">
                                          <p:val>
                                            <p:strVal val="#ppt_x"/>
                                          </p:val>
                                        </p:tav>
                                        <p:tav tm="100000">
                                          <p:val>
                                            <p:strVal val="#ppt_x"/>
                                          </p:val>
                                        </p:tav>
                                      </p:tavLst>
                                    </p:anim>
                                    <p:anim calcmode="lin" valueType="num">
                                      <p:cBhvr>
                                        <p:cTn id="272" dur="1750" fill="hold"/>
                                        <p:tgtEl>
                                          <p:spTgt spid="114"/>
                                        </p:tgtEl>
                                        <p:attrNameLst>
                                          <p:attrName>ppt_y</p:attrName>
                                        </p:attrNameLst>
                                      </p:cBhvr>
                                      <p:tavLst>
                                        <p:tav tm="0">
                                          <p:val>
                                            <p:strVal val="#ppt_y-.1"/>
                                          </p:val>
                                        </p:tav>
                                        <p:tav tm="100000">
                                          <p:val>
                                            <p:strVal val="#ppt_y"/>
                                          </p:val>
                                        </p:tav>
                                      </p:tavLst>
                                    </p:anim>
                                  </p:childTnLst>
                                </p:cTn>
                              </p:par>
                              <p:par>
                                <p:cTn id="273" presetID="47" presetClass="entr" presetSubtype="0" repeatCount="indefinite" fill="hold" grpId="0" nodeType="withEffect">
                                  <p:stCondLst>
                                    <p:cond delay="0"/>
                                  </p:stCondLst>
                                  <p:endCondLst>
                                    <p:cond evt="onNext" delay="0">
                                      <p:tgtEl>
                                        <p:sldTgt/>
                                      </p:tgtEl>
                                    </p:cond>
                                  </p:endCondLst>
                                  <p:childTnLst>
                                    <p:set>
                                      <p:cBhvr>
                                        <p:cTn id="274" dur="1" fill="hold">
                                          <p:stCondLst>
                                            <p:cond delay="0"/>
                                          </p:stCondLst>
                                        </p:cTn>
                                        <p:tgtEl>
                                          <p:spTgt spid="115"/>
                                        </p:tgtEl>
                                        <p:attrNameLst>
                                          <p:attrName>style.visibility</p:attrName>
                                        </p:attrNameLst>
                                      </p:cBhvr>
                                      <p:to>
                                        <p:strVal val="visible"/>
                                      </p:to>
                                    </p:set>
                                    <p:animEffect transition="in" filter="fade">
                                      <p:cBhvr>
                                        <p:cTn id="275" dur="1750"/>
                                        <p:tgtEl>
                                          <p:spTgt spid="115"/>
                                        </p:tgtEl>
                                      </p:cBhvr>
                                    </p:animEffect>
                                    <p:anim calcmode="lin" valueType="num">
                                      <p:cBhvr>
                                        <p:cTn id="276" dur="1750" fill="hold"/>
                                        <p:tgtEl>
                                          <p:spTgt spid="115"/>
                                        </p:tgtEl>
                                        <p:attrNameLst>
                                          <p:attrName>ppt_x</p:attrName>
                                        </p:attrNameLst>
                                      </p:cBhvr>
                                      <p:tavLst>
                                        <p:tav tm="0">
                                          <p:val>
                                            <p:strVal val="#ppt_x"/>
                                          </p:val>
                                        </p:tav>
                                        <p:tav tm="100000">
                                          <p:val>
                                            <p:strVal val="#ppt_x"/>
                                          </p:val>
                                        </p:tav>
                                      </p:tavLst>
                                    </p:anim>
                                    <p:anim calcmode="lin" valueType="num">
                                      <p:cBhvr>
                                        <p:cTn id="277" dur="1750" fill="hold"/>
                                        <p:tgtEl>
                                          <p:spTgt spid="115"/>
                                        </p:tgtEl>
                                        <p:attrNameLst>
                                          <p:attrName>ppt_y</p:attrName>
                                        </p:attrNameLst>
                                      </p:cBhvr>
                                      <p:tavLst>
                                        <p:tav tm="0">
                                          <p:val>
                                            <p:strVal val="#ppt_y-.1"/>
                                          </p:val>
                                        </p:tav>
                                        <p:tav tm="100000">
                                          <p:val>
                                            <p:strVal val="#ppt_y"/>
                                          </p:val>
                                        </p:tav>
                                      </p:tavLst>
                                    </p:anim>
                                  </p:childTnLst>
                                </p:cTn>
                              </p:par>
                              <p:par>
                                <p:cTn id="278" presetID="47" presetClass="entr" presetSubtype="0" repeatCount="indefinite" fill="hold" grpId="0" nodeType="withEffect">
                                  <p:stCondLst>
                                    <p:cond delay="0"/>
                                  </p:stCondLst>
                                  <p:endCondLst>
                                    <p:cond evt="onNext" delay="0">
                                      <p:tgtEl>
                                        <p:sldTgt/>
                                      </p:tgtEl>
                                    </p:cond>
                                  </p:endCondLst>
                                  <p:childTnLst>
                                    <p:set>
                                      <p:cBhvr>
                                        <p:cTn id="279" dur="1" fill="hold">
                                          <p:stCondLst>
                                            <p:cond delay="0"/>
                                          </p:stCondLst>
                                        </p:cTn>
                                        <p:tgtEl>
                                          <p:spTgt spid="122"/>
                                        </p:tgtEl>
                                        <p:attrNameLst>
                                          <p:attrName>style.visibility</p:attrName>
                                        </p:attrNameLst>
                                      </p:cBhvr>
                                      <p:to>
                                        <p:strVal val="visible"/>
                                      </p:to>
                                    </p:set>
                                    <p:animEffect transition="in" filter="fade">
                                      <p:cBhvr>
                                        <p:cTn id="280" dur="2000"/>
                                        <p:tgtEl>
                                          <p:spTgt spid="122"/>
                                        </p:tgtEl>
                                      </p:cBhvr>
                                    </p:animEffect>
                                    <p:anim calcmode="lin" valueType="num">
                                      <p:cBhvr>
                                        <p:cTn id="281" dur="2000" fill="hold"/>
                                        <p:tgtEl>
                                          <p:spTgt spid="122"/>
                                        </p:tgtEl>
                                        <p:attrNameLst>
                                          <p:attrName>ppt_x</p:attrName>
                                        </p:attrNameLst>
                                      </p:cBhvr>
                                      <p:tavLst>
                                        <p:tav tm="0">
                                          <p:val>
                                            <p:strVal val="#ppt_x"/>
                                          </p:val>
                                        </p:tav>
                                        <p:tav tm="100000">
                                          <p:val>
                                            <p:strVal val="#ppt_x"/>
                                          </p:val>
                                        </p:tav>
                                      </p:tavLst>
                                    </p:anim>
                                    <p:anim calcmode="lin" valueType="num">
                                      <p:cBhvr>
                                        <p:cTn id="282" dur="2000" fill="hold"/>
                                        <p:tgtEl>
                                          <p:spTgt spid="122"/>
                                        </p:tgtEl>
                                        <p:attrNameLst>
                                          <p:attrName>ppt_y</p:attrName>
                                        </p:attrNameLst>
                                      </p:cBhvr>
                                      <p:tavLst>
                                        <p:tav tm="0">
                                          <p:val>
                                            <p:strVal val="#ppt_y-.1"/>
                                          </p:val>
                                        </p:tav>
                                        <p:tav tm="100000">
                                          <p:val>
                                            <p:strVal val="#ppt_y"/>
                                          </p:val>
                                        </p:tav>
                                      </p:tavLst>
                                    </p:anim>
                                  </p:childTnLst>
                                </p:cTn>
                              </p:par>
                              <p:par>
                                <p:cTn id="283" presetID="47" presetClass="entr" presetSubtype="0" repeatCount="indefinite" fill="hold" grpId="0" nodeType="withEffect">
                                  <p:stCondLst>
                                    <p:cond delay="0"/>
                                  </p:stCondLst>
                                  <p:endCondLst>
                                    <p:cond evt="onNext" delay="0">
                                      <p:tgtEl>
                                        <p:sldTgt/>
                                      </p:tgtEl>
                                    </p:cond>
                                  </p:endCondLst>
                                  <p:childTnLst>
                                    <p:set>
                                      <p:cBhvr>
                                        <p:cTn id="284" dur="1" fill="hold">
                                          <p:stCondLst>
                                            <p:cond delay="0"/>
                                          </p:stCondLst>
                                        </p:cTn>
                                        <p:tgtEl>
                                          <p:spTgt spid="123"/>
                                        </p:tgtEl>
                                        <p:attrNameLst>
                                          <p:attrName>style.visibility</p:attrName>
                                        </p:attrNameLst>
                                      </p:cBhvr>
                                      <p:to>
                                        <p:strVal val="visible"/>
                                      </p:to>
                                    </p:set>
                                    <p:animEffect transition="in" filter="fade">
                                      <p:cBhvr>
                                        <p:cTn id="285" dur="2250"/>
                                        <p:tgtEl>
                                          <p:spTgt spid="123"/>
                                        </p:tgtEl>
                                      </p:cBhvr>
                                    </p:animEffect>
                                    <p:anim calcmode="lin" valueType="num">
                                      <p:cBhvr>
                                        <p:cTn id="286" dur="2250" fill="hold"/>
                                        <p:tgtEl>
                                          <p:spTgt spid="123"/>
                                        </p:tgtEl>
                                        <p:attrNameLst>
                                          <p:attrName>ppt_x</p:attrName>
                                        </p:attrNameLst>
                                      </p:cBhvr>
                                      <p:tavLst>
                                        <p:tav tm="0">
                                          <p:val>
                                            <p:strVal val="#ppt_x"/>
                                          </p:val>
                                        </p:tav>
                                        <p:tav tm="100000">
                                          <p:val>
                                            <p:strVal val="#ppt_x"/>
                                          </p:val>
                                        </p:tav>
                                      </p:tavLst>
                                    </p:anim>
                                    <p:anim calcmode="lin" valueType="num">
                                      <p:cBhvr>
                                        <p:cTn id="287" dur="2250" fill="hold"/>
                                        <p:tgtEl>
                                          <p:spTgt spid="123"/>
                                        </p:tgtEl>
                                        <p:attrNameLst>
                                          <p:attrName>ppt_y</p:attrName>
                                        </p:attrNameLst>
                                      </p:cBhvr>
                                      <p:tavLst>
                                        <p:tav tm="0">
                                          <p:val>
                                            <p:strVal val="#ppt_y-.1"/>
                                          </p:val>
                                        </p:tav>
                                        <p:tav tm="100000">
                                          <p:val>
                                            <p:strVal val="#ppt_y"/>
                                          </p:val>
                                        </p:tav>
                                      </p:tavLst>
                                    </p:anim>
                                  </p:childTnLst>
                                </p:cTn>
                              </p:par>
                              <p:par>
                                <p:cTn id="288" presetID="47" presetClass="entr" presetSubtype="0" repeatCount="indefinite" fill="hold" grpId="0" nodeType="withEffect">
                                  <p:stCondLst>
                                    <p:cond delay="0"/>
                                  </p:stCondLst>
                                  <p:endCondLst>
                                    <p:cond evt="onNext" delay="0">
                                      <p:tgtEl>
                                        <p:sldTgt/>
                                      </p:tgtEl>
                                    </p:cond>
                                  </p:endCondLst>
                                  <p:childTnLst>
                                    <p:set>
                                      <p:cBhvr>
                                        <p:cTn id="289" dur="1" fill="hold">
                                          <p:stCondLst>
                                            <p:cond delay="0"/>
                                          </p:stCondLst>
                                        </p:cTn>
                                        <p:tgtEl>
                                          <p:spTgt spid="124"/>
                                        </p:tgtEl>
                                        <p:attrNameLst>
                                          <p:attrName>style.visibility</p:attrName>
                                        </p:attrNameLst>
                                      </p:cBhvr>
                                      <p:to>
                                        <p:strVal val="visible"/>
                                      </p:to>
                                    </p:set>
                                    <p:animEffect transition="in" filter="fade">
                                      <p:cBhvr>
                                        <p:cTn id="290" dur="2500"/>
                                        <p:tgtEl>
                                          <p:spTgt spid="124"/>
                                        </p:tgtEl>
                                      </p:cBhvr>
                                    </p:animEffect>
                                    <p:anim calcmode="lin" valueType="num">
                                      <p:cBhvr>
                                        <p:cTn id="291" dur="2500" fill="hold"/>
                                        <p:tgtEl>
                                          <p:spTgt spid="124"/>
                                        </p:tgtEl>
                                        <p:attrNameLst>
                                          <p:attrName>ppt_x</p:attrName>
                                        </p:attrNameLst>
                                      </p:cBhvr>
                                      <p:tavLst>
                                        <p:tav tm="0">
                                          <p:val>
                                            <p:strVal val="#ppt_x"/>
                                          </p:val>
                                        </p:tav>
                                        <p:tav tm="100000">
                                          <p:val>
                                            <p:strVal val="#ppt_x"/>
                                          </p:val>
                                        </p:tav>
                                      </p:tavLst>
                                    </p:anim>
                                    <p:anim calcmode="lin" valueType="num">
                                      <p:cBhvr>
                                        <p:cTn id="292" dur="2500" fill="hold"/>
                                        <p:tgtEl>
                                          <p:spTgt spid="124"/>
                                        </p:tgtEl>
                                        <p:attrNameLst>
                                          <p:attrName>ppt_y</p:attrName>
                                        </p:attrNameLst>
                                      </p:cBhvr>
                                      <p:tavLst>
                                        <p:tav tm="0">
                                          <p:val>
                                            <p:strVal val="#ppt_y-.1"/>
                                          </p:val>
                                        </p:tav>
                                        <p:tav tm="100000">
                                          <p:val>
                                            <p:strVal val="#ppt_y"/>
                                          </p:val>
                                        </p:tav>
                                      </p:tavLst>
                                    </p:anim>
                                  </p:childTnLst>
                                </p:cTn>
                              </p:par>
                              <p:par>
                                <p:cTn id="293" presetID="47" presetClass="entr" presetSubtype="0" repeatCount="indefinite" fill="hold" grpId="0" nodeType="withEffect">
                                  <p:stCondLst>
                                    <p:cond delay="0"/>
                                  </p:stCondLst>
                                  <p:endCondLst>
                                    <p:cond evt="onNext" delay="0">
                                      <p:tgtEl>
                                        <p:sldTgt/>
                                      </p:tgtEl>
                                    </p:cond>
                                  </p:endCondLst>
                                  <p:childTnLst>
                                    <p:set>
                                      <p:cBhvr>
                                        <p:cTn id="294" dur="1" fill="hold">
                                          <p:stCondLst>
                                            <p:cond delay="0"/>
                                          </p:stCondLst>
                                        </p:cTn>
                                        <p:tgtEl>
                                          <p:spTgt spid="125"/>
                                        </p:tgtEl>
                                        <p:attrNameLst>
                                          <p:attrName>style.visibility</p:attrName>
                                        </p:attrNameLst>
                                      </p:cBhvr>
                                      <p:to>
                                        <p:strVal val="visible"/>
                                      </p:to>
                                    </p:set>
                                    <p:animEffect transition="in" filter="fade">
                                      <p:cBhvr>
                                        <p:cTn id="295" dur="3000"/>
                                        <p:tgtEl>
                                          <p:spTgt spid="125"/>
                                        </p:tgtEl>
                                      </p:cBhvr>
                                    </p:animEffect>
                                    <p:anim calcmode="lin" valueType="num">
                                      <p:cBhvr>
                                        <p:cTn id="296" dur="3000" fill="hold"/>
                                        <p:tgtEl>
                                          <p:spTgt spid="125"/>
                                        </p:tgtEl>
                                        <p:attrNameLst>
                                          <p:attrName>ppt_x</p:attrName>
                                        </p:attrNameLst>
                                      </p:cBhvr>
                                      <p:tavLst>
                                        <p:tav tm="0">
                                          <p:val>
                                            <p:strVal val="#ppt_x"/>
                                          </p:val>
                                        </p:tav>
                                        <p:tav tm="100000">
                                          <p:val>
                                            <p:strVal val="#ppt_x"/>
                                          </p:val>
                                        </p:tav>
                                      </p:tavLst>
                                    </p:anim>
                                    <p:anim calcmode="lin" valueType="num">
                                      <p:cBhvr>
                                        <p:cTn id="297" dur="3000" fill="hold"/>
                                        <p:tgtEl>
                                          <p:spTgt spid="125"/>
                                        </p:tgtEl>
                                        <p:attrNameLst>
                                          <p:attrName>ppt_y</p:attrName>
                                        </p:attrNameLst>
                                      </p:cBhvr>
                                      <p:tavLst>
                                        <p:tav tm="0">
                                          <p:val>
                                            <p:strVal val="#ppt_y-.1"/>
                                          </p:val>
                                        </p:tav>
                                        <p:tav tm="100000">
                                          <p:val>
                                            <p:strVal val="#ppt_y"/>
                                          </p:val>
                                        </p:tav>
                                      </p:tavLst>
                                    </p:anim>
                                  </p:childTnLst>
                                </p:cTn>
                              </p:par>
                              <p:par>
                                <p:cTn id="298" presetID="47" presetClass="entr" presetSubtype="0" repeatCount="indefinite" fill="hold" grpId="0" nodeType="withEffect">
                                  <p:stCondLst>
                                    <p:cond delay="0"/>
                                  </p:stCondLst>
                                  <p:endCondLst>
                                    <p:cond evt="onNext" delay="0">
                                      <p:tgtEl>
                                        <p:sldTgt/>
                                      </p:tgtEl>
                                    </p:cond>
                                  </p:endCondLst>
                                  <p:childTnLst>
                                    <p:set>
                                      <p:cBhvr>
                                        <p:cTn id="299" dur="1" fill="hold">
                                          <p:stCondLst>
                                            <p:cond delay="0"/>
                                          </p:stCondLst>
                                        </p:cTn>
                                        <p:tgtEl>
                                          <p:spTgt spid="126"/>
                                        </p:tgtEl>
                                        <p:attrNameLst>
                                          <p:attrName>style.visibility</p:attrName>
                                        </p:attrNameLst>
                                      </p:cBhvr>
                                      <p:to>
                                        <p:strVal val="visible"/>
                                      </p:to>
                                    </p:set>
                                    <p:animEffect transition="in" filter="fade">
                                      <p:cBhvr>
                                        <p:cTn id="300" dur="3250"/>
                                        <p:tgtEl>
                                          <p:spTgt spid="126"/>
                                        </p:tgtEl>
                                      </p:cBhvr>
                                    </p:animEffect>
                                    <p:anim calcmode="lin" valueType="num">
                                      <p:cBhvr>
                                        <p:cTn id="301" dur="3250" fill="hold"/>
                                        <p:tgtEl>
                                          <p:spTgt spid="126"/>
                                        </p:tgtEl>
                                        <p:attrNameLst>
                                          <p:attrName>ppt_x</p:attrName>
                                        </p:attrNameLst>
                                      </p:cBhvr>
                                      <p:tavLst>
                                        <p:tav tm="0">
                                          <p:val>
                                            <p:strVal val="#ppt_x"/>
                                          </p:val>
                                        </p:tav>
                                        <p:tav tm="100000">
                                          <p:val>
                                            <p:strVal val="#ppt_x"/>
                                          </p:val>
                                        </p:tav>
                                      </p:tavLst>
                                    </p:anim>
                                    <p:anim calcmode="lin" valueType="num">
                                      <p:cBhvr>
                                        <p:cTn id="302" dur="3250" fill="hold"/>
                                        <p:tgtEl>
                                          <p:spTgt spid="126"/>
                                        </p:tgtEl>
                                        <p:attrNameLst>
                                          <p:attrName>ppt_y</p:attrName>
                                        </p:attrNameLst>
                                      </p:cBhvr>
                                      <p:tavLst>
                                        <p:tav tm="0">
                                          <p:val>
                                            <p:strVal val="#ppt_y-.1"/>
                                          </p:val>
                                        </p:tav>
                                        <p:tav tm="100000">
                                          <p:val>
                                            <p:strVal val="#ppt_y"/>
                                          </p:val>
                                        </p:tav>
                                      </p:tavLst>
                                    </p:anim>
                                  </p:childTnLst>
                                </p:cTn>
                              </p:par>
                              <p:par>
                                <p:cTn id="303" presetID="47" presetClass="entr" presetSubtype="0" repeatCount="indefinite" fill="hold" grpId="0" nodeType="withEffect">
                                  <p:stCondLst>
                                    <p:cond delay="0"/>
                                  </p:stCondLst>
                                  <p:endCondLst>
                                    <p:cond evt="onNext" delay="0">
                                      <p:tgtEl>
                                        <p:sldTgt/>
                                      </p:tgtEl>
                                    </p:cond>
                                  </p:endCondLst>
                                  <p:childTnLst>
                                    <p:set>
                                      <p:cBhvr>
                                        <p:cTn id="304" dur="1" fill="hold">
                                          <p:stCondLst>
                                            <p:cond delay="0"/>
                                          </p:stCondLst>
                                        </p:cTn>
                                        <p:tgtEl>
                                          <p:spTgt spid="127"/>
                                        </p:tgtEl>
                                        <p:attrNameLst>
                                          <p:attrName>style.visibility</p:attrName>
                                        </p:attrNameLst>
                                      </p:cBhvr>
                                      <p:to>
                                        <p:strVal val="visible"/>
                                      </p:to>
                                    </p:set>
                                    <p:animEffect transition="in" filter="fade">
                                      <p:cBhvr>
                                        <p:cTn id="305" dur="4000"/>
                                        <p:tgtEl>
                                          <p:spTgt spid="127"/>
                                        </p:tgtEl>
                                      </p:cBhvr>
                                    </p:animEffect>
                                    <p:anim calcmode="lin" valueType="num">
                                      <p:cBhvr>
                                        <p:cTn id="306" dur="4000" fill="hold"/>
                                        <p:tgtEl>
                                          <p:spTgt spid="127"/>
                                        </p:tgtEl>
                                        <p:attrNameLst>
                                          <p:attrName>ppt_x</p:attrName>
                                        </p:attrNameLst>
                                      </p:cBhvr>
                                      <p:tavLst>
                                        <p:tav tm="0">
                                          <p:val>
                                            <p:strVal val="#ppt_x"/>
                                          </p:val>
                                        </p:tav>
                                        <p:tav tm="100000">
                                          <p:val>
                                            <p:strVal val="#ppt_x"/>
                                          </p:val>
                                        </p:tav>
                                      </p:tavLst>
                                    </p:anim>
                                    <p:anim calcmode="lin" valueType="num">
                                      <p:cBhvr>
                                        <p:cTn id="307" dur="4000" fill="hold"/>
                                        <p:tgtEl>
                                          <p:spTgt spid="127"/>
                                        </p:tgtEl>
                                        <p:attrNameLst>
                                          <p:attrName>ppt_y</p:attrName>
                                        </p:attrNameLst>
                                      </p:cBhvr>
                                      <p:tavLst>
                                        <p:tav tm="0">
                                          <p:val>
                                            <p:strVal val="#ppt_y-.1"/>
                                          </p:val>
                                        </p:tav>
                                        <p:tav tm="100000">
                                          <p:val>
                                            <p:strVal val="#ppt_y"/>
                                          </p:val>
                                        </p:tav>
                                      </p:tavLst>
                                    </p:anim>
                                  </p:childTnLst>
                                </p:cTn>
                              </p:par>
                              <p:par>
                                <p:cTn id="308" presetID="47" presetClass="entr" presetSubtype="0" repeatCount="indefinite" fill="hold" grpId="0" nodeType="withEffect">
                                  <p:stCondLst>
                                    <p:cond delay="0"/>
                                  </p:stCondLst>
                                  <p:endCondLst>
                                    <p:cond evt="onNext" delay="0">
                                      <p:tgtEl>
                                        <p:sldTgt/>
                                      </p:tgtEl>
                                    </p:cond>
                                  </p:endCondLst>
                                  <p:childTnLst>
                                    <p:set>
                                      <p:cBhvr>
                                        <p:cTn id="309" dur="1" fill="hold">
                                          <p:stCondLst>
                                            <p:cond delay="0"/>
                                          </p:stCondLst>
                                        </p:cTn>
                                        <p:tgtEl>
                                          <p:spTgt spid="128"/>
                                        </p:tgtEl>
                                        <p:attrNameLst>
                                          <p:attrName>style.visibility</p:attrName>
                                        </p:attrNameLst>
                                      </p:cBhvr>
                                      <p:to>
                                        <p:strVal val="visible"/>
                                      </p:to>
                                    </p:set>
                                    <p:animEffect transition="in" filter="fade">
                                      <p:cBhvr>
                                        <p:cTn id="310" dur="3000"/>
                                        <p:tgtEl>
                                          <p:spTgt spid="128"/>
                                        </p:tgtEl>
                                      </p:cBhvr>
                                    </p:animEffect>
                                    <p:anim calcmode="lin" valueType="num">
                                      <p:cBhvr>
                                        <p:cTn id="311" dur="3000" fill="hold"/>
                                        <p:tgtEl>
                                          <p:spTgt spid="128"/>
                                        </p:tgtEl>
                                        <p:attrNameLst>
                                          <p:attrName>ppt_x</p:attrName>
                                        </p:attrNameLst>
                                      </p:cBhvr>
                                      <p:tavLst>
                                        <p:tav tm="0">
                                          <p:val>
                                            <p:strVal val="#ppt_x"/>
                                          </p:val>
                                        </p:tav>
                                        <p:tav tm="100000">
                                          <p:val>
                                            <p:strVal val="#ppt_x"/>
                                          </p:val>
                                        </p:tav>
                                      </p:tavLst>
                                    </p:anim>
                                    <p:anim calcmode="lin" valueType="num">
                                      <p:cBhvr>
                                        <p:cTn id="312" dur="3000" fill="hold"/>
                                        <p:tgtEl>
                                          <p:spTgt spid="128"/>
                                        </p:tgtEl>
                                        <p:attrNameLst>
                                          <p:attrName>ppt_y</p:attrName>
                                        </p:attrNameLst>
                                      </p:cBhvr>
                                      <p:tavLst>
                                        <p:tav tm="0">
                                          <p:val>
                                            <p:strVal val="#ppt_y-.1"/>
                                          </p:val>
                                        </p:tav>
                                        <p:tav tm="100000">
                                          <p:val>
                                            <p:strVal val="#ppt_y"/>
                                          </p:val>
                                        </p:tav>
                                      </p:tavLst>
                                    </p:anim>
                                  </p:childTnLst>
                                </p:cTn>
                              </p:par>
                              <p:par>
                                <p:cTn id="313" presetID="47" presetClass="entr" presetSubtype="0" repeatCount="indefinite" fill="hold" grpId="0" nodeType="withEffect">
                                  <p:stCondLst>
                                    <p:cond delay="0"/>
                                  </p:stCondLst>
                                  <p:endCondLst>
                                    <p:cond evt="onNext" delay="0">
                                      <p:tgtEl>
                                        <p:sldTgt/>
                                      </p:tgtEl>
                                    </p:cond>
                                  </p:endCondLst>
                                  <p:childTnLst>
                                    <p:set>
                                      <p:cBhvr>
                                        <p:cTn id="314" dur="1" fill="hold">
                                          <p:stCondLst>
                                            <p:cond delay="0"/>
                                          </p:stCondLst>
                                        </p:cTn>
                                        <p:tgtEl>
                                          <p:spTgt spid="129"/>
                                        </p:tgtEl>
                                        <p:attrNameLst>
                                          <p:attrName>style.visibility</p:attrName>
                                        </p:attrNameLst>
                                      </p:cBhvr>
                                      <p:to>
                                        <p:strVal val="visible"/>
                                      </p:to>
                                    </p:set>
                                    <p:animEffect transition="in" filter="fade">
                                      <p:cBhvr>
                                        <p:cTn id="315" dur="3000"/>
                                        <p:tgtEl>
                                          <p:spTgt spid="129"/>
                                        </p:tgtEl>
                                      </p:cBhvr>
                                    </p:animEffect>
                                    <p:anim calcmode="lin" valueType="num">
                                      <p:cBhvr>
                                        <p:cTn id="316" dur="3000" fill="hold"/>
                                        <p:tgtEl>
                                          <p:spTgt spid="129"/>
                                        </p:tgtEl>
                                        <p:attrNameLst>
                                          <p:attrName>ppt_x</p:attrName>
                                        </p:attrNameLst>
                                      </p:cBhvr>
                                      <p:tavLst>
                                        <p:tav tm="0">
                                          <p:val>
                                            <p:strVal val="#ppt_x"/>
                                          </p:val>
                                        </p:tav>
                                        <p:tav tm="100000">
                                          <p:val>
                                            <p:strVal val="#ppt_x"/>
                                          </p:val>
                                        </p:tav>
                                      </p:tavLst>
                                    </p:anim>
                                    <p:anim calcmode="lin" valueType="num">
                                      <p:cBhvr>
                                        <p:cTn id="317" dur="3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318" fill="hold">
                      <p:stCondLst>
                        <p:cond delay="indefinite"/>
                      </p:stCondLst>
                      <p:childTnLst>
                        <p:par>
                          <p:cTn id="319" fill="hold">
                            <p:stCondLst>
                              <p:cond delay="0"/>
                            </p:stCondLst>
                            <p:childTnLst>
                              <p:par>
                                <p:cTn id="320" presetID="42" presetClass="exit" presetSubtype="0" fill="hold" nodeType="clickEffect">
                                  <p:stCondLst>
                                    <p:cond delay="0"/>
                                  </p:stCondLst>
                                  <p:childTnLst>
                                    <p:animEffect transition="out" filter="fade">
                                      <p:cBhvr>
                                        <p:cTn id="321" dur="1000"/>
                                        <p:tgtEl>
                                          <p:spTgt spid="68"/>
                                        </p:tgtEl>
                                      </p:cBhvr>
                                    </p:animEffect>
                                    <p:anim calcmode="lin" valueType="num">
                                      <p:cBhvr>
                                        <p:cTn id="322" dur="1000"/>
                                        <p:tgtEl>
                                          <p:spTgt spid="68"/>
                                        </p:tgtEl>
                                        <p:attrNameLst>
                                          <p:attrName>ppt_x</p:attrName>
                                        </p:attrNameLst>
                                      </p:cBhvr>
                                      <p:tavLst>
                                        <p:tav tm="0">
                                          <p:val>
                                            <p:strVal val="ppt_x"/>
                                          </p:val>
                                        </p:tav>
                                        <p:tav tm="100000">
                                          <p:val>
                                            <p:strVal val="ppt_x"/>
                                          </p:val>
                                        </p:tav>
                                      </p:tavLst>
                                    </p:anim>
                                    <p:anim calcmode="lin" valueType="num">
                                      <p:cBhvr>
                                        <p:cTn id="323" dur="1000"/>
                                        <p:tgtEl>
                                          <p:spTgt spid="68"/>
                                        </p:tgtEl>
                                        <p:attrNameLst>
                                          <p:attrName>ppt_y</p:attrName>
                                        </p:attrNameLst>
                                      </p:cBhvr>
                                      <p:tavLst>
                                        <p:tav tm="0">
                                          <p:val>
                                            <p:strVal val="ppt_y"/>
                                          </p:val>
                                        </p:tav>
                                        <p:tav tm="100000">
                                          <p:val>
                                            <p:strVal val="ppt_y+.1"/>
                                          </p:val>
                                        </p:tav>
                                      </p:tavLst>
                                    </p:anim>
                                    <p:set>
                                      <p:cBhvr>
                                        <p:cTn id="324" dur="1" fill="hold">
                                          <p:stCondLst>
                                            <p:cond delay="999"/>
                                          </p:stCondLst>
                                        </p:cTn>
                                        <p:tgtEl>
                                          <p:spTgt spid="68"/>
                                        </p:tgtEl>
                                        <p:attrNameLst>
                                          <p:attrName>style.visibility</p:attrName>
                                        </p:attrNameLst>
                                      </p:cBhvr>
                                      <p:to>
                                        <p:strVal val="hidden"/>
                                      </p:to>
                                    </p:set>
                                  </p:childTnLst>
                                </p:cTn>
                              </p:par>
                              <p:par>
                                <p:cTn id="325" presetID="47" presetClass="entr" presetSubtype="0" fill="hold" nodeType="withEffect">
                                  <p:stCondLst>
                                    <p:cond delay="0"/>
                                  </p:stCondLst>
                                  <p:childTnLst>
                                    <p:set>
                                      <p:cBhvr>
                                        <p:cTn id="326" dur="1" fill="hold">
                                          <p:stCondLst>
                                            <p:cond delay="0"/>
                                          </p:stCondLst>
                                        </p:cTn>
                                        <p:tgtEl>
                                          <p:spTgt spid="86"/>
                                        </p:tgtEl>
                                        <p:attrNameLst>
                                          <p:attrName>style.visibility</p:attrName>
                                        </p:attrNameLst>
                                      </p:cBhvr>
                                      <p:to>
                                        <p:strVal val="visible"/>
                                      </p:to>
                                    </p:set>
                                    <p:animEffect transition="in" filter="fade">
                                      <p:cBhvr>
                                        <p:cTn id="327" dur="1000"/>
                                        <p:tgtEl>
                                          <p:spTgt spid="86"/>
                                        </p:tgtEl>
                                      </p:cBhvr>
                                    </p:animEffect>
                                    <p:anim calcmode="lin" valueType="num">
                                      <p:cBhvr>
                                        <p:cTn id="328" dur="1000" fill="hold"/>
                                        <p:tgtEl>
                                          <p:spTgt spid="86"/>
                                        </p:tgtEl>
                                        <p:attrNameLst>
                                          <p:attrName>ppt_x</p:attrName>
                                        </p:attrNameLst>
                                      </p:cBhvr>
                                      <p:tavLst>
                                        <p:tav tm="0">
                                          <p:val>
                                            <p:strVal val="#ppt_x"/>
                                          </p:val>
                                        </p:tav>
                                        <p:tav tm="100000">
                                          <p:val>
                                            <p:strVal val="#ppt_x"/>
                                          </p:val>
                                        </p:tav>
                                      </p:tavLst>
                                    </p:anim>
                                    <p:anim calcmode="lin" valueType="num">
                                      <p:cBhvr>
                                        <p:cTn id="329" dur="1000" fill="hold"/>
                                        <p:tgtEl>
                                          <p:spTgt spid="86"/>
                                        </p:tgtEl>
                                        <p:attrNameLst>
                                          <p:attrName>ppt_y</p:attrName>
                                        </p:attrNameLst>
                                      </p:cBhvr>
                                      <p:tavLst>
                                        <p:tav tm="0">
                                          <p:val>
                                            <p:strVal val="#ppt_y-.1"/>
                                          </p:val>
                                        </p:tav>
                                        <p:tav tm="100000">
                                          <p:val>
                                            <p:strVal val="#ppt_y"/>
                                          </p:val>
                                        </p:tav>
                                      </p:tavLst>
                                    </p:anim>
                                  </p:childTnLst>
                                </p:cTn>
                              </p:par>
                            </p:childTnLst>
                          </p:cTn>
                        </p:par>
                        <p:par>
                          <p:cTn id="330" fill="hold">
                            <p:stCondLst>
                              <p:cond delay="1000"/>
                            </p:stCondLst>
                            <p:childTnLst>
                              <p:par>
                                <p:cTn id="331" presetID="42" presetClass="exit" presetSubtype="0" fill="hold" grpId="1" nodeType="afterEffect">
                                  <p:stCondLst>
                                    <p:cond delay="0"/>
                                  </p:stCondLst>
                                  <p:childTnLst>
                                    <p:animEffect transition="out" filter="fade">
                                      <p:cBhvr>
                                        <p:cTn id="332" dur="1000"/>
                                        <p:tgtEl>
                                          <p:spTgt spid="66"/>
                                        </p:tgtEl>
                                      </p:cBhvr>
                                    </p:animEffect>
                                    <p:anim calcmode="lin" valueType="num">
                                      <p:cBhvr>
                                        <p:cTn id="333" dur="1000"/>
                                        <p:tgtEl>
                                          <p:spTgt spid="66"/>
                                        </p:tgtEl>
                                        <p:attrNameLst>
                                          <p:attrName>ppt_x</p:attrName>
                                        </p:attrNameLst>
                                      </p:cBhvr>
                                      <p:tavLst>
                                        <p:tav tm="0">
                                          <p:val>
                                            <p:strVal val="ppt_x"/>
                                          </p:val>
                                        </p:tav>
                                        <p:tav tm="100000">
                                          <p:val>
                                            <p:strVal val="ppt_x"/>
                                          </p:val>
                                        </p:tav>
                                      </p:tavLst>
                                    </p:anim>
                                    <p:anim calcmode="lin" valueType="num">
                                      <p:cBhvr>
                                        <p:cTn id="334" dur="1000"/>
                                        <p:tgtEl>
                                          <p:spTgt spid="66"/>
                                        </p:tgtEl>
                                        <p:attrNameLst>
                                          <p:attrName>ppt_y</p:attrName>
                                        </p:attrNameLst>
                                      </p:cBhvr>
                                      <p:tavLst>
                                        <p:tav tm="0">
                                          <p:val>
                                            <p:strVal val="ppt_y"/>
                                          </p:val>
                                        </p:tav>
                                        <p:tav tm="100000">
                                          <p:val>
                                            <p:strVal val="ppt_y+.1"/>
                                          </p:val>
                                        </p:tav>
                                      </p:tavLst>
                                    </p:anim>
                                    <p:set>
                                      <p:cBhvr>
                                        <p:cTn id="335" dur="1" fill="hold">
                                          <p:stCondLst>
                                            <p:cond delay="999"/>
                                          </p:stCondLst>
                                        </p:cTn>
                                        <p:tgtEl>
                                          <p:spTgt spid="66"/>
                                        </p:tgtEl>
                                        <p:attrNameLst>
                                          <p:attrName>style.visibility</p:attrName>
                                        </p:attrNameLst>
                                      </p:cBhvr>
                                      <p:to>
                                        <p:strVal val="hidden"/>
                                      </p:to>
                                    </p:set>
                                  </p:childTnLst>
                                </p:cTn>
                              </p:par>
                              <p:par>
                                <p:cTn id="336" presetID="42" presetClass="exit" presetSubtype="0" fill="hold" grpId="1" nodeType="withEffect">
                                  <p:stCondLst>
                                    <p:cond delay="0"/>
                                  </p:stCondLst>
                                  <p:childTnLst>
                                    <p:animEffect transition="out" filter="fade">
                                      <p:cBhvr>
                                        <p:cTn id="337" dur="1000"/>
                                        <p:tgtEl>
                                          <p:spTgt spid="93"/>
                                        </p:tgtEl>
                                      </p:cBhvr>
                                    </p:animEffect>
                                    <p:anim calcmode="lin" valueType="num">
                                      <p:cBhvr>
                                        <p:cTn id="338" dur="1000"/>
                                        <p:tgtEl>
                                          <p:spTgt spid="93"/>
                                        </p:tgtEl>
                                        <p:attrNameLst>
                                          <p:attrName>ppt_x</p:attrName>
                                        </p:attrNameLst>
                                      </p:cBhvr>
                                      <p:tavLst>
                                        <p:tav tm="0">
                                          <p:val>
                                            <p:strVal val="ppt_x"/>
                                          </p:val>
                                        </p:tav>
                                        <p:tav tm="100000">
                                          <p:val>
                                            <p:strVal val="ppt_x"/>
                                          </p:val>
                                        </p:tav>
                                      </p:tavLst>
                                    </p:anim>
                                    <p:anim calcmode="lin" valueType="num">
                                      <p:cBhvr>
                                        <p:cTn id="339" dur="1000"/>
                                        <p:tgtEl>
                                          <p:spTgt spid="93"/>
                                        </p:tgtEl>
                                        <p:attrNameLst>
                                          <p:attrName>ppt_y</p:attrName>
                                        </p:attrNameLst>
                                      </p:cBhvr>
                                      <p:tavLst>
                                        <p:tav tm="0">
                                          <p:val>
                                            <p:strVal val="ppt_y"/>
                                          </p:val>
                                        </p:tav>
                                        <p:tav tm="100000">
                                          <p:val>
                                            <p:strVal val="ppt_y+.1"/>
                                          </p:val>
                                        </p:tav>
                                      </p:tavLst>
                                    </p:anim>
                                    <p:set>
                                      <p:cBhvr>
                                        <p:cTn id="340" dur="1" fill="hold">
                                          <p:stCondLst>
                                            <p:cond delay="999"/>
                                          </p:stCondLst>
                                        </p:cTn>
                                        <p:tgtEl>
                                          <p:spTgt spid="93"/>
                                        </p:tgtEl>
                                        <p:attrNameLst>
                                          <p:attrName>style.visibility</p:attrName>
                                        </p:attrNameLst>
                                      </p:cBhvr>
                                      <p:to>
                                        <p:strVal val="hidden"/>
                                      </p:to>
                                    </p:set>
                                  </p:childTnLst>
                                </p:cTn>
                              </p:par>
                              <p:par>
                                <p:cTn id="341" presetID="42" presetClass="exit" presetSubtype="0" fill="hold" grpId="1" nodeType="withEffect">
                                  <p:stCondLst>
                                    <p:cond delay="0"/>
                                  </p:stCondLst>
                                  <p:childTnLst>
                                    <p:animEffect transition="out" filter="fade">
                                      <p:cBhvr>
                                        <p:cTn id="342" dur="1000"/>
                                        <p:tgtEl>
                                          <p:spTgt spid="110"/>
                                        </p:tgtEl>
                                      </p:cBhvr>
                                    </p:animEffect>
                                    <p:anim calcmode="lin" valueType="num">
                                      <p:cBhvr>
                                        <p:cTn id="343" dur="1000"/>
                                        <p:tgtEl>
                                          <p:spTgt spid="110"/>
                                        </p:tgtEl>
                                        <p:attrNameLst>
                                          <p:attrName>ppt_x</p:attrName>
                                        </p:attrNameLst>
                                      </p:cBhvr>
                                      <p:tavLst>
                                        <p:tav tm="0">
                                          <p:val>
                                            <p:strVal val="ppt_x"/>
                                          </p:val>
                                        </p:tav>
                                        <p:tav tm="100000">
                                          <p:val>
                                            <p:strVal val="ppt_x"/>
                                          </p:val>
                                        </p:tav>
                                      </p:tavLst>
                                    </p:anim>
                                    <p:anim calcmode="lin" valueType="num">
                                      <p:cBhvr>
                                        <p:cTn id="344" dur="1000"/>
                                        <p:tgtEl>
                                          <p:spTgt spid="110"/>
                                        </p:tgtEl>
                                        <p:attrNameLst>
                                          <p:attrName>ppt_y</p:attrName>
                                        </p:attrNameLst>
                                      </p:cBhvr>
                                      <p:tavLst>
                                        <p:tav tm="0">
                                          <p:val>
                                            <p:strVal val="ppt_y"/>
                                          </p:val>
                                        </p:tav>
                                        <p:tav tm="100000">
                                          <p:val>
                                            <p:strVal val="ppt_y+.1"/>
                                          </p:val>
                                        </p:tav>
                                      </p:tavLst>
                                    </p:anim>
                                    <p:set>
                                      <p:cBhvr>
                                        <p:cTn id="345" dur="1" fill="hold">
                                          <p:stCondLst>
                                            <p:cond delay="999"/>
                                          </p:stCondLst>
                                        </p:cTn>
                                        <p:tgtEl>
                                          <p:spTgt spid="110"/>
                                        </p:tgtEl>
                                        <p:attrNameLst>
                                          <p:attrName>style.visibility</p:attrName>
                                        </p:attrNameLst>
                                      </p:cBhvr>
                                      <p:to>
                                        <p:strVal val="hidden"/>
                                      </p:to>
                                    </p:set>
                                  </p:childTnLst>
                                </p:cTn>
                              </p:par>
                            </p:childTnLst>
                          </p:cTn>
                        </p:par>
                      </p:childTnLst>
                    </p:cTn>
                  </p:par>
                  <p:par>
                    <p:cTn id="346" fill="hold">
                      <p:stCondLst>
                        <p:cond delay="indefinite"/>
                      </p:stCondLst>
                      <p:childTnLst>
                        <p:par>
                          <p:cTn id="347" fill="hold">
                            <p:stCondLst>
                              <p:cond delay="0"/>
                            </p:stCondLst>
                            <p:childTnLst>
                              <p:par>
                                <p:cTn id="348" presetID="1" presetClass="path" presetSubtype="0" repeatCount="indefinite" accel="50000" decel="50000" fill="hold" nodeType="clickEffect">
                                  <p:stCondLst>
                                    <p:cond delay="0"/>
                                  </p:stCondLst>
                                  <p:childTnLst>
                                    <p:animMotion origin="layout" path="M 3.33333E-6 -4.81481E-6 C 0.02396 -4.81481E-6 0.0434 0.03519 0.0434 0.07871 C 0.0434 0.12223 0.02396 0.15764 3.33333E-6 0.15764 C -0.02396 0.15764 -0.04323 0.12223 -0.04323 0.07871 C -0.04323 0.03519 -0.02396 -4.81481E-6 3.33333E-6 -4.81481E-6 Z " pathEditMode="relative" rAng="0" ptsTypes="fffff">
                                      <p:cBhvr>
                                        <p:cTn id="349" dur="1000" fill="hold"/>
                                        <p:tgtEl>
                                          <p:spTgt spid="86"/>
                                        </p:tgtEl>
                                        <p:attrNameLst>
                                          <p:attrName>ppt_x</p:attrName>
                                          <p:attrName>ppt_y</p:attrName>
                                        </p:attrNameLst>
                                      </p:cBhvr>
                                      <p:rCtr x="0" y="7870"/>
                                    </p:animMotion>
                                  </p:childTnLst>
                                </p:cTn>
                              </p:par>
                              <p:par>
                                <p:cTn id="350" presetID="1" presetClass="path" presetSubtype="0" repeatCount="indefinite" accel="50000" decel="50000" fill="hold" grpId="1" nodeType="withEffect">
                                  <p:stCondLst>
                                    <p:cond delay="0"/>
                                  </p:stCondLst>
                                  <p:childTnLst>
                                    <p:animMotion origin="layout" path="M 4.44444E-6 -7.40741E-7 C 0.03316 -7.40741E-7 0.06041 0.02083 0.06041 0.04676 C 0.06041 0.07245 0.03316 0.09352 4.44444E-6 0.09352 C -0.03334 0.09352 -0.06025 0.07245 -0.06025 0.04676 C -0.06025 0.02083 -0.03334 -7.40741E-7 4.44444E-6 -7.40741E-7 Z " pathEditMode="relative" rAng="0" ptsTypes="fffff">
                                      <p:cBhvr>
                                        <p:cTn id="351" dur="2000" fill="hold"/>
                                        <p:tgtEl>
                                          <p:spTgt spid="94"/>
                                        </p:tgtEl>
                                        <p:attrNameLst>
                                          <p:attrName>ppt_x</p:attrName>
                                          <p:attrName>ppt_y</p:attrName>
                                        </p:attrNameLst>
                                      </p:cBhvr>
                                      <p:rCtr x="0" y="4676"/>
                                    </p:animMotion>
                                  </p:childTnLst>
                                </p:cTn>
                              </p:par>
                              <p:par>
                                <p:cTn id="352" presetID="1" presetClass="path" presetSubtype="0" repeatCount="indefinite" accel="50000" decel="50000" fill="hold" grpId="1" nodeType="withEffect">
                                  <p:stCondLst>
                                    <p:cond delay="0"/>
                                  </p:stCondLst>
                                  <p:childTnLst>
                                    <p:animMotion origin="layout" path="M -0.07292 0.03866 C -0.04358 0.03866 -0.01979 0.06181 -0.01979 0.09051 C -0.01979 0.11922 -0.04358 0.1426 -0.07292 0.1426 C -0.10208 0.1426 -0.12569 0.11922 -0.12569 0.09051 C -0.12569 0.06181 -0.10208 0.03866 -0.07292 0.03866 Z " pathEditMode="relative" rAng="0" ptsTypes="fffff">
                                      <p:cBhvr>
                                        <p:cTn id="353" dur="2000" fill="hold"/>
                                        <p:tgtEl>
                                          <p:spTgt spid="95"/>
                                        </p:tgtEl>
                                        <p:attrNameLst>
                                          <p:attrName>ppt_x</p:attrName>
                                          <p:attrName>ppt_y</p:attrName>
                                        </p:attrNameLst>
                                      </p:cBhvr>
                                      <p:rCtr x="17" y="5185"/>
                                    </p:animMotion>
                                  </p:childTnLst>
                                </p:cTn>
                              </p:par>
                              <p:par>
                                <p:cTn id="354" presetID="1" presetClass="path" presetSubtype="0" repeatCount="indefinite" accel="50000" decel="50000" fill="hold" grpId="1" nodeType="withEffect">
                                  <p:stCondLst>
                                    <p:cond delay="0"/>
                                  </p:stCondLst>
                                  <p:endCondLst>
                                    <p:cond evt="onNext" delay="0">
                                      <p:tgtEl>
                                        <p:sldTgt/>
                                      </p:tgtEl>
                                    </p:cond>
                                  </p:endCondLst>
                                  <p:childTnLst>
                                    <p:animMotion origin="layout" path="M -4.44444E-6 0 C 0.01511 0 0.02761 0.00903 0.02761 0.02037 C 0.02761 0.03148 0.01511 0.04097 -4.44444E-6 0.04097 C -0.01527 0.04097 -0.02743 0.03148 -0.02743 0.02037 C -0.02743 0.00903 -0.01527 0 -4.44444E-6 0 Z " pathEditMode="relative" rAng="0" ptsTypes="fffff">
                                      <p:cBhvr>
                                        <p:cTn id="355" dur="2000" fill="hold"/>
                                        <p:tgtEl>
                                          <p:spTgt spid="96"/>
                                        </p:tgtEl>
                                        <p:attrNameLst>
                                          <p:attrName>ppt_x</p:attrName>
                                          <p:attrName>ppt_y</p:attrName>
                                        </p:attrNameLst>
                                      </p:cBhvr>
                                      <p:rCtr x="0" y="2037"/>
                                    </p:animMotion>
                                  </p:childTnLst>
                                </p:cTn>
                              </p:par>
                              <p:par>
                                <p:cTn id="356" presetID="1" presetClass="path" presetSubtype="0" repeatCount="indefinite" accel="50000" decel="50000" fill="hold" grpId="1" nodeType="withEffect">
                                  <p:stCondLst>
                                    <p:cond delay="0"/>
                                  </p:stCondLst>
                                  <p:endCondLst>
                                    <p:cond evt="onNext" delay="0">
                                      <p:tgtEl>
                                        <p:sldTgt/>
                                      </p:tgtEl>
                                    </p:cond>
                                  </p:endCondLst>
                                  <p:childTnLst>
                                    <p:animMotion origin="layout" path="M 3.88889E-6 0 C 0.02031 0 0.03698 0.0044 0.03698 0.00972 C 0.03698 0.01528 0.02031 0.01991 3.88889E-6 0.01991 C -0.02032 0.01991 -0.03681 0.01528 -0.03681 0.00972 C -0.03681 0.0044 -0.02032 0 3.88889E-6 0 Z " pathEditMode="relative" rAng="0" ptsTypes="fffff">
                                      <p:cBhvr>
                                        <p:cTn id="357" dur="2000" fill="hold"/>
                                        <p:tgtEl>
                                          <p:spTgt spid="97"/>
                                        </p:tgtEl>
                                        <p:attrNameLst>
                                          <p:attrName>ppt_x</p:attrName>
                                          <p:attrName>ppt_y</p:attrName>
                                        </p:attrNameLst>
                                      </p:cBhvr>
                                      <p:rCtr x="0" y="995"/>
                                    </p:animMotion>
                                  </p:childTnLst>
                                </p:cTn>
                              </p:par>
                              <p:par>
                                <p:cTn id="358" presetID="1" presetClass="path" presetSubtype="0" repeatCount="indefinite" accel="50000" decel="50000" fill="hold" grpId="1" nodeType="withEffect">
                                  <p:stCondLst>
                                    <p:cond delay="0"/>
                                  </p:stCondLst>
                                  <p:childTnLst>
                                    <p:animMotion origin="layout" path="M 0.00503 0.05625 C 0.03785 0.05625 0.06476 0.07801 0.06476 0.10486 C 0.06476 0.13148 0.03785 0.15347 0.00503 0.15347 C -0.02812 0.15347 -0.05469 0.13148 -0.05469 0.10486 C -0.05469 0.07801 -0.02812 0.05625 0.00503 0.05625 Z " pathEditMode="relative" rAng="0" ptsTypes="fffff">
                                      <p:cBhvr>
                                        <p:cTn id="359" dur="2000" fill="hold"/>
                                        <p:tgtEl>
                                          <p:spTgt spid="91"/>
                                        </p:tgtEl>
                                        <p:attrNameLst>
                                          <p:attrName>ppt_x</p:attrName>
                                          <p:attrName>ppt_y</p:attrName>
                                        </p:attrNameLst>
                                      </p:cBhvr>
                                      <p:rCtr x="0" y="4861"/>
                                    </p:animMotion>
                                  </p:childTnLst>
                                </p:cTn>
                              </p:par>
                              <p:par>
                                <p:cTn id="360" presetID="1" presetClass="path" presetSubtype="0" repeatCount="indefinite" accel="50000" decel="50000" fill="hold" grpId="1" nodeType="withEffect">
                                  <p:stCondLst>
                                    <p:cond delay="0"/>
                                  </p:stCondLst>
                                  <p:endCondLst>
                                    <p:cond evt="onNext" delay="0">
                                      <p:tgtEl>
                                        <p:sldTgt/>
                                      </p:tgtEl>
                                    </p:cond>
                                  </p:endCondLst>
                                  <p:childTnLst>
                                    <p:animMotion origin="layout" path="M 4.44444E-6 0 C 0.02465 0 0.04513 0.00417 0.04513 0.00995 C 0.04513 0.01528 0.02465 0.01991 4.44444E-6 0.01991 C -0.025 0.01991 -0.04514 0.01528 -0.04514 0.00995 C -0.04514 0.00417 -0.025 0 4.44444E-6 0 Z " pathEditMode="relative" rAng="0" ptsTypes="fffff">
                                      <p:cBhvr>
                                        <p:cTn id="361" dur="2000" fill="hold"/>
                                        <p:tgtEl>
                                          <p:spTgt spid="111"/>
                                        </p:tgtEl>
                                        <p:attrNameLst>
                                          <p:attrName>ppt_x</p:attrName>
                                          <p:attrName>ppt_y</p:attrName>
                                        </p:attrNameLst>
                                      </p:cBhvr>
                                      <p:rCtr x="0" y="995"/>
                                    </p:animMotion>
                                  </p:childTnLst>
                                </p:cTn>
                              </p:par>
                              <p:par>
                                <p:cTn id="362" presetID="1" presetClass="path" presetSubtype="0" repeatCount="indefinite" accel="50000" decel="50000" fill="hold" grpId="1" nodeType="withEffect">
                                  <p:stCondLst>
                                    <p:cond delay="0"/>
                                  </p:stCondLst>
                                  <p:endCondLst>
                                    <p:cond evt="onNext" delay="0">
                                      <p:tgtEl>
                                        <p:sldTgt/>
                                      </p:tgtEl>
                                    </p:cond>
                                  </p:endCondLst>
                                  <p:childTnLst>
                                    <p:animMotion origin="layout" path="M -0.03611 -0.0176 C -0.01041 -0.0176 0.01077 -0.01019 0.01077 -0.0007 C 0.01077 0.00856 -0.01041 0.0162 -0.03611 0.0162 C -0.06198 0.0162 -0.08298 0.00856 -0.08298 -0.0007 C -0.08298 -0.01019 -0.06198 -0.0176 -0.03611 -0.0176 Z " pathEditMode="relative" rAng="0" ptsTypes="fffff">
                                      <p:cBhvr>
                                        <p:cTn id="363" dur="2000" fill="hold"/>
                                        <p:tgtEl>
                                          <p:spTgt spid="112"/>
                                        </p:tgtEl>
                                        <p:attrNameLst>
                                          <p:attrName>ppt_x</p:attrName>
                                          <p:attrName>ppt_y</p:attrName>
                                        </p:attrNameLst>
                                      </p:cBhvr>
                                      <p:rCtr x="0" y="1690"/>
                                    </p:animMotion>
                                  </p:childTnLst>
                                </p:cTn>
                              </p:par>
                              <p:par>
                                <p:cTn id="364" presetID="1" presetClass="path" presetSubtype="0" repeatCount="indefinite" accel="50000" decel="50000" fill="hold" grpId="1" nodeType="withEffect">
                                  <p:stCondLst>
                                    <p:cond delay="0"/>
                                  </p:stCondLst>
                                  <p:endCondLst>
                                    <p:cond evt="onNext" delay="0">
                                      <p:tgtEl>
                                        <p:sldTgt/>
                                      </p:tgtEl>
                                    </p:cond>
                                  </p:endCondLst>
                                  <p:childTnLst>
                                    <p:animMotion origin="layout" path="M -0.07778 -0.01574 C -0.0526 -0.01574 -0.03194 -0.00787 -0.03194 0.00208 C -0.03194 0.01181 -0.0526 0.01991 -0.07778 0.01991 C -0.10295 0.01991 -0.12344 0.01181 -0.12344 0.00208 C -0.12344 -0.00787 -0.10295 -0.01574 -0.07778 -0.01574 Z " pathEditMode="relative" rAng="0" ptsTypes="fffff">
                                      <p:cBhvr>
                                        <p:cTn id="365" dur="2000" fill="hold"/>
                                        <p:tgtEl>
                                          <p:spTgt spid="113"/>
                                        </p:tgtEl>
                                        <p:attrNameLst>
                                          <p:attrName>ppt_x</p:attrName>
                                          <p:attrName>ppt_y</p:attrName>
                                        </p:attrNameLst>
                                      </p:cBhvr>
                                      <p:rCtr x="0" y="1782"/>
                                    </p:animMotion>
                                  </p:childTnLst>
                                </p:cTn>
                              </p:par>
                              <p:par>
                                <p:cTn id="366" presetID="1" presetClass="path" presetSubtype="0" repeatCount="indefinite" accel="50000" decel="50000" fill="hold" grpId="1" nodeType="withEffect">
                                  <p:stCondLst>
                                    <p:cond delay="0"/>
                                  </p:stCondLst>
                                  <p:endCondLst>
                                    <p:cond evt="onNext" delay="0">
                                      <p:tgtEl>
                                        <p:sldTgt/>
                                      </p:tgtEl>
                                    </p:cond>
                                  </p:endCondLst>
                                  <p:childTnLst>
                                    <p:animMotion origin="layout" path="M 0.0901 -0.01319 C 0.121 -0.01319 0.14618 -0.00231 0.14618 0.01135 C 0.14618 0.02477 0.121 0.03588 0.0901 0.03588 C 0.05902 0.03588 0.03402 0.02477 0.03402 0.01135 C 0.03402 -0.00231 0.05902 -0.01319 0.0901 -0.01319 Z " pathEditMode="relative" rAng="0" ptsTypes="fffff">
                                      <p:cBhvr>
                                        <p:cTn id="367" dur="2000" fill="hold"/>
                                        <p:tgtEl>
                                          <p:spTgt spid="114"/>
                                        </p:tgtEl>
                                        <p:attrNameLst>
                                          <p:attrName>ppt_x</p:attrName>
                                          <p:attrName>ppt_y</p:attrName>
                                        </p:attrNameLst>
                                      </p:cBhvr>
                                      <p:rCtr x="0" y="2454"/>
                                    </p:animMotion>
                                  </p:childTnLst>
                                </p:cTn>
                              </p:par>
                              <p:par>
                                <p:cTn id="368" presetID="1" presetClass="path" presetSubtype="0" repeatCount="indefinite" accel="50000" decel="50000" fill="hold" grpId="1" nodeType="withEffect">
                                  <p:stCondLst>
                                    <p:cond delay="0"/>
                                  </p:stCondLst>
                                  <p:endCondLst>
                                    <p:cond evt="onNext" delay="0">
                                      <p:tgtEl>
                                        <p:sldTgt/>
                                      </p:tgtEl>
                                    </p:cond>
                                  </p:endCondLst>
                                  <p:childTnLst>
                                    <p:animMotion origin="layout" path="M -0.07327 -0.03241 C -0.03785 -0.03241 -0.00903 -0.01158 -0.00903 0.01435 C -0.00903 0.04004 -0.03785 0.06111 -0.07327 0.06111 C -0.10886 0.06111 -0.1375 0.04004 -0.1375 0.01435 C -0.1375 -0.01158 -0.10886 -0.03241 -0.07327 -0.03241 Z " pathEditMode="relative" rAng="0" ptsTypes="fffff">
                                      <p:cBhvr>
                                        <p:cTn id="369" dur="1000" fill="hold"/>
                                        <p:tgtEl>
                                          <p:spTgt spid="115"/>
                                        </p:tgtEl>
                                        <p:attrNameLst>
                                          <p:attrName>ppt_x</p:attrName>
                                          <p:attrName>ppt_y</p:attrName>
                                        </p:attrNameLst>
                                      </p:cBhvr>
                                      <p:rCtr x="0" y="4676"/>
                                    </p:animMotion>
                                  </p:childTnLst>
                                </p:cTn>
                              </p:par>
                              <p:par>
                                <p:cTn id="370" presetID="1" presetClass="path" presetSubtype="0" repeatCount="indefinite" accel="50000" decel="50000" fill="hold" grpId="1" nodeType="withEffect">
                                  <p:stCondLst>
                                    <p:cond delay="0"/>
                                  </p:stCondLst>
                                  <p:endCondLst>
                                    <p:cond evt="onNext" delay="0">
                                      <p:tgtEl>
                                        <p:sldTgt/>
                                      </p:tgtEl>
                                    </p:cond>
                                  </p:endCondLst>
                                  <p:childTnLst>
                                    <p:animMotion origin="layout" path="M 0.04149 0.00231 C 0.07951 0.00231 0.11059 0.00879 0.11059 0.01736 C 0.11059 0.02592 0.07951 0.03287 0.04149 0.03287 C 0.00347 0.03287 -0.02726 0.02592 -0.02726 0.01736 C -0.02726 0.00879 0.00347 0.00231 0.04149 0.00231 Z " pathEditMode="relative" rAng="0" ptsTypes="fffff">
                                      <p:cBhvr>
                                        <p:cTn id="371" dur="1000" fill="hold"/>
                                        <p:tgtEl>
                                          <p:spTgt spid="122"/>
                                        </p:tgtEl>
                                        <p:attrNameLst>
                                          <p:attrName>ppt_x</p:attrName>
                                          <p:attrName>ppt_y</p:attrName>
                                        </p:attrNameLst>
                                      </p:cBhvr>
                                      <p:rCtr x="17" y="1528"/>
                                    </p:animMotion>
                                  </p:childTnLst>
                                </p:cTn>
                              </p:par>
                              <p:par>
                                <p:cTn id="372" presetID="1" presetClass="path" presetSubtype="0" repeatCount="indefinite" accel="50000" decel="50000" fill="hold" grpId="1" nodeType="withEffect">
                                  <p:stCondLst>
                                    <p:cond delay="0"/>
                                  </p:stCondLst>
                                  <p:endCondLst>
                                    <p:cond evt="onNext" delay="0">
                                      <p:tgtEl>
                                        <p:sldTgt/>
                                      </p:tgtEl>
                                    </p:cond>
                                  </p:endCondLst>
                                  <p:childTnLst>
                                    <p:animMotion origin="layout" path="M -0.05677 0.0044 C -0.03664 0.0044 -0.02014 0.01204 -0.02014 0.02176 C -0.02014 0.03149 -0.03664 0.03936 -0.05677 0.03936 C -0.07691 0.03936 -0.09323 0.03149 -0.09323 0.02176 C -0.09323 0.01204 -0.07691 0.0044 -0.05677 0.0044 Z " pathEditMode="relative" rAng="0" ptsTypes="fffff">
                                      <p:cBhvr>
                                        <p:cTn id="373" dur="1000" fill="hold"/>
                                        <p:tgtEl>
                                          <p:spTgt spid="123"/>
                                        </p:tgtEl>
                                        <p:attrNameLst>
                                          <p:attrName>ppt_x</p:attrName>
                                          <p:attrName>ppt_y</p:attrName>
                                        </p:attrNameLst>
                                      </p:cBhvr>
                                      <p:rCtr x="0" y="1736"/>
                                    </p:animMotion>
                                  </p:childTnLst>
                                </p:cTn>
                              </p:par>
                              <p:par>
                                <p:cTn id="374" presetID="1" presetClass="path" presetSubtype="0" repeatCount="indefinite" accel="50000" decel="50000" fill="hold" grpId="1" nodeType="withEffect">
                                  <p:stCondLst>
                                    <p:cond delay="0"/>
                                  </p:stCondLst>
                                  <p:endCondLst>
                                    <p:cond evt="onNext" delay="0">
                                      <p:tgtEl>
                                        <p:sldTgt/>
                                      </p:tgtEl>
                                    </p:cond>
                                  </p:endCondLst>
                                  <p:childTnLst>
                                    <p:animMotion origin="layout" path="M -0.06944 -0.00996 C -0.0441 -0.00996 -0.02344 -0.00301 -0.02344 0.00555 C -0.02344 0.01389 -0.0441 0.02106 -0.06944 0.02106 C -0.09496 0.02106 -0.11545 0.01389 -0.11545 0.00555 C -0.11545 -0.00301 -0.09496 -0.00996 -0.06944 -0.00996 Z " pathEditMode="relative" rAng="0" ptsTypes="fffff">
                                      <p:cBhvr>
                                        <p:cTn id="375" dur="1500" fill="hold"/>
                                        <p:tgtEl>
                                          <p:spTgt spid="124"/>
                                        </p:tgtEl>
                                        <p:attrNameLst>
                                          <p:attrName>ppt_x</p:attrName>
                                          <p:attrName>ppt_y</p:attrName>
                                        </p:attrNameLst>
                                      </p:cBhvr>
                                      <p:rCtr x="0" y="1551"/>
                                    </p:animMotion>
                                  </p:childTnLst>
                                </p:cTn>
                              </p:par>
                              <p:par>
                                <p:cTn id="376" presetID="1" presetClass="path" presetSubtype="0" repeatCount="indefinite" accel="50000" decel="50000" fill="hold" grpId="1" nodeType="withEffect">
                                  <p:stCondLst>
                                    <p:cond delay="0"/>
                                  </p:stCondLst>
                                  <p:endCondLst>
                                    <p:cond evt="onNext" delay="0">
                                      <p:tgtEl>
                                        <p:sldTgt/>
                                      </p:tgtEl>
                                    </p:cond>
                                  </p:endCondLst>
                                  <p:childTnLst>
                                    <p:animMotion origin="layout" path="M 0.07465 0.01597 C 0.1066 0.01597 0.13264 0.02037 0.13264 0.0257 C 0.13264 0.03125 0.1066 0.03588 0.07465 0.03588 C 0.04254 0.03588 0.01667 0.03125 0.01667 0.0257 C 0.01667 0.02037 0.04254 0.01597 0.07465 0.01597 Z " pathEditMode="relative" rAng="0" ptsTypes="fffff">
                                      <p:cBhvr>
                                        <p:cTn id="377" dur="1500" fill="hold"/>
                                        <p:tgtEl>
                                          <p:spTgt spid="125"/>
                                        </p:tgtEl>
                                        <p:attrNameLst>
                                          <p:attrName>ppt_x</p:attrName>
                                          <p:attrName>ppt_y</p:attrName>
                                        </p:attrNameLst>
                                      </p:cBhvr>
                                      <p:rCtr x="0" y="995"/>
                                    </p:animMotion>
                                  </p:childTnLst>
                                </p:cTn>
                              </p:par>
                              <p:par>
                                <p:cTn id="378" presetID="1" presetClass="path" presetSubtype="0" repeatCount="indefinite" accel="50000" decel="50000" fill="hold" grpId="1" nodeType="withEffect">
                                  <p:stCondLst>
                                    <p:cond delay="0"/>
                                  </p:stCondLst>
                                  <p:endCondLst>
                                    <p:cond evt="onNext" delay="0">
                                      <p:tgtEl>
                                        <p:sldTgt/>
                                      </p:tgtEl>
                                    </p:cond>
                                  </p:endCondLst>
                                  <p:childTnLst>
                                    <p:animMotion origin="layout" path="M 0.06771 -0.02338 C 0.09566 -0.02338 0.11841 -0.00996 0.11841 0.00648 C 0.11841 0.02291 0.09566 0.03657 0.06771 0.03657 C 0.03959 0.03657 0.01702 0.02291 0.01702 0.00648 C 0.01702 -0.00996 0.03959 -0.02338 0.06771 -0.02338 Z " pathEditMode="relative" rAng="0" ptsTypes="fffff">
                                      <p:cBhvr>
                                        <p:cTn id="379" dur="1500" fill="hold"/>
                                        <p:tgtEl>
                                          <p:spTgt spid="126"/>
                                        </p:tgtEl>
                                        <p:attrNameLst>
                                          <p:attrName>ppt_x</p:attrName>
                                          <p:attrName>ppt_y</p:attrName>
                                        </p:attrNameLst>
                                      </p:cBhvr>
                                      <p:rCtr x="0" y="2986"/>
                                    </p:animMotion>
                                  </p:childTnLst>
                                </p:cTn>
                              </p:par>
                              <p:par>
                                <p:cTn id="380" presetID="1" presetClass="path" presetSubtype="0" repeatCount="indefinite" accel="50000" decel="50000" fill="hold" grpId="1" nodeType="withEffect">
                                  <p:stCondLst>
                                    <p:cond delay="0"/>
                                  </p:stCondLst>
                                  <p:endCondLst>
                                    <p:cond evt="onNext" delay="0">
                                      <p:tgtEl>
                                        <p:sldTgt/>
                                      </p:tgtEl>
                                    </p:cond>
                                  </p:endCondLst>
                                  <p:childTnLst>
                                    <p:animMotion origin="layout" path="M -2.77778E-7 0 C 0.02882 0 0.0526 0.00671 0.0526 0.01528 C 0.0526 0.02361 0.02882 0.03056 -2.77778E-7 0.03056 C -0.02899 0.03056 -0.05243 0.02361 -0.05243 0.01528 C -0.05243 0.00671 -0.02899 0 -2.77778E-7 0 Z " pathEditMode="relative" rAng="0" ptsTypes="fffff">
                                      <p:cBhvr>
                                        <p:cTn id="381" dur="1500" fill="hold"/>
                                        <p:tgtEl>
                                          <p:spTgt spid="127"/>
                                        </p:tgtEl>
                                        <p:attrNameLst>
                                          <p:attrName>ppt_x</p:attrName>
                                          <p:attrName>ppt_y</p:attrName>
                                        </p:attrNameLst>
                                      </p:cBhvr>
                                      <p:rCtr x="0" y="1528"/>
                                    </p:animMotion>
                                  </p:childTnLst>
                                </p:cTn>
                              </p:par>
                              <p:par>
                                <p:cTn id="382" presetID="1" presetClass="path" presetSubtype="0" repeatCount="indefinite" accel="50000" decel="50000" fill="hold" grpId="1" nodeType="withEffect">
                                  <p:stCondLst>
                                    <p:cond delay="0"/>
                                  </p:stCondLst>
                                  <p:endCondLst>
                                    <p:cond evt="onNext" delay="0">
                                      <p:tgtEl>
                                        <p:sldTgt/>
                                      </p:tgtEl>
                                    </p:cond>
                                  </p:endCondLst>
                                  <p:childTnLst>
                                    <p:animMotion origin="layout" path="M 0.06025 0.02037 C 0.07553 0.02037 0.0882 0.02245 0.0882 0.02523 C 0.0882 0.02801 0.07553 0.03055 0.06025 0.03055 C 0.04462 0.03055 0.0323 0.02801 0.0323 0.02523 C 0.0323 0.02245 0.04462 0.02037 0.06025 0.02037 Z " pathEditMode="relative" rAng="0" ptsTypes="fffff">
                                      <p:cBhvr>
                                        <p:cTn id="383" dur="1500" fill="hold"/>
                                        <p:tgtEl>
                                          <p:spTgt spid="128"/>
                                        </p:tgtEl>
                                        <p:attrNameLst>
                                          <p:attrName>ppt_x</p:attrName>
                                          <p:attrName>ppt_y</p:attrName>
                                        </p:attrNameLst>
                                      </p:cBhvr>
                                      <p:rCtr x="0" y="509"/>
                                    </p:animMotion>
                                  </p:childTnLst>
                                </p:cTn>
                              </p:par>
                              <p:par>
                                <p:cTn id="384" presetID="1" presetClass="path" presetSubtype="0" repeatCount="indefinite" accel="50000" decel="50000" fill="hold" grpId="1" nodeType="withEffect">
                                  <p:stCondLst>
                                    <p:cond delay="0"/>
                                  </p:stCondLst>
                                  <p:endCondLst>
                                    <p:cond evt="onNext" delay="0">
                                      <p:tgtEl>
                                        <p:sldTgt/>
                                      </p:tgtEl>
                                    </p:cond>
                                  </p:endCondLst>
                                  <p:childTnLst>
                                    <p:animMotion origin="layout" path="M -2.5E-6 7.40741E-7 C 0.03195 7.40741E-7 0.05799 0.0044 0.05799 0.00972 C 0.05799 0.01528 0.03195 0.01991 -2.5E-6 0.01991 C -0.03212 0.01991 -0.05798 0.01528 -0.05798 0.00972 C -0.05798 0.0044 -0.03212 7.40741E-7 -2.5E-6 7.40741E-7 Z " pathEditMode="relative" rAng="0" ptsTypes="fffff">
                                      <p:cBhvr>
                                        <p:cTn id="385" dur="1500" fill="hold"/>
                                        <p:tgtEl>
                                          <p:spTgt spid="129"/>
                                        </p:tgtEl>
                                        <p:attrNameLst>
                                          <p:attrName>ppt_x</p:attrName>
                                          <p:attrName>ppt_y</p:attrName>
                                        </p:attrNameLst>
                                      </p:cBhvr>
                                      <p:rCtr x="0" y="995"/>
                                    </p:animMotion>
                                  </p:childTnLst>
                                </p:cTn>
                              </p:par>
                            </p:childTnLst>
                          </p:cTn>
                        </p:par>
                      </p:childTnLst>
                    </p:cTn>
                  </p:par>
                  <p:par>
                    <p:cTn id="386" fill="hold">
                      <p:stCondLst>
                        <p:cond delay="indefinite"/>
                      </p:stCondLst>
                      <p:childTnLst>
                        <p:par>
                          <p:cTn id="387" fill="hold">
                            <p:stCondLst>
                              <p:cond delay="0"/>
                            </p:stCondLst>
                            <p:childTnLst>
                              <p:par>
                                <p:cTn id="388" presetID="47" presetClass="exit" presetSubtype="0" fill="hold" nodeType="clickEffect">
                                  <p:stCondLst>
                                    <p:cond delay="0"/>
                                  </p:stCondLst>
                                  <p:childTnLst>
                                    <p:animEffect transition="out" filter="fade">
                                      <p:cBhvr>
                                        <p:cTn id="389" dur="1000"/>
                                        <p:tgtEl>
                                          <p:spTgt spid="86"/>
                                        </p:tgtEl>
                                      </p:cBhvr>
                                    </p:animEffect>
                                    <p:anim calcmode="lin" valueType="num">
                                      <p:cBhvr>
                                        <p:cTn id="390" dur="1000"/>
                                        <p:tgtEl>
                                          <p:spTgt spid="86"/>
                                        </p:tgtEl>
                                        <p:attrNameLst>
                                          <p:attrName>ppt_x</p:attrName>
                                        </p:attrNameLst>
                                      </p:cBhvr>
                                      <p:tavLst>
                                        <p:tav tm="0">
                                          <p:val>
                                            <p:strVal val="ppt_x"/>
                                          </p:val>
                                        </p:tav>
                                        <p:tav tm="100000">
                                          <p:val>
                                            <p:strVal val="ppt_x"/>
                                          </p:val>
                                        </p:tav>
                                      </p:tavLst>
                                    </p:anim>
                                    <p:anim calcmode="lin" valueType="num">
                                      <p:cBhvr>
                                        <p:cTn id="391" dur="1000"/>
                                        <p:tgtEl>
                                          <p:spTgt spid="86"/>
                                        </p:tgtEl>
                                        <p:attrNameLst>
                                          <p:attrName>ppt_y</p:attrName>
                                        </p:attrNameLst>
                                      </p:cBhvr>
                                      <p:tavLst>
                                        <p:tav tm="0">
                                          <p:val>
                                            <p:strVal val="ppt_y"/>
                                          </p:val>
                                        </p:tav>
                                        <p:tav tm="100000">
                                          <p:val>
                                            <p:strVal val="ppt_y-.1"/>
                                          </p:val>
                                        </p:tav>
                                      </p:tavLst>
                                    </p:anim>
                                    <p:set>
                                      <p:cBhvr>
                                        <p:cTn id="392" dur="1" fill="hold">
                                          <p:stCondLst>
                                            <p:cond delay="999"/>
                                          </p:stCondLst>
                                        </p:cTn>
                                        <p:tgtEl>
                                          <p:spTgt spid="86"/>
                                        </p:tgtEl>
                                        <p:attrNameLst>
                                          <p:attrName>style.visibility</p:attrName>
                                        </p:attrNameLst>
                                      </p:cBhvr>
                                      <p:to>
                                        <p:strVal val="hidden"/>
                                      </p:to>
                                    </p:set>
                                  </p:childTnLst>
                                </p:cTn>
                              </p:par>
                              <p:par>
                                <p:cTn id="393" presetID="21" presetClass="exit" presetSubtype="1" fill="hold" grpId="2" nodeType="withEffect">
                                  <p:stCondLst>
                                    <p:cond delay="0"/>
                                  </p:stCondLst>
                                  <p:childTnLst>
                                    <p:animEffect transition="out" filter="wheel(1)">
                                      <p:cBhvr>
                                        <p:cTn id="394" dur="2000"/>
                                        <p:tgtEl>
                                          <p:spTgt spid="115"/>
                                        </p:tgtEl>
                                      </p:cBhvr>
                                    </p:animEffect>
                                    <p:set>
                                      <p:cBhvr>
                                        <p:cTn id="395" dur="1" fill="hold">
                                          <p:stCondLst>
                                            <p:cond delay="1999"/>
                                          </p:stCondLst>
                                        </p:cTn>
                                        <p:tgtEl>
                                          <p:spTgt spid="115"/>
                                        </p:tgtEl>
                                        <p:attrNameLst>
                                          <p:attrName>style.visibility</p:attrName>
                                        </p:attrNameLst>
                                      </p:cBhvr>
                                      <p:to>
                                        <p:strVal val="hidden"/>
                                      </p:to>
                                    </p:set>
                                  </p:childTnLst>
                                </p:cTn>
                              </p:par>
                              <p:par>
                                <p:cTn id="396" presetID="21" presetClass="exit" presetSubtype="1" fill="hold" grpId="2" nodeType="withEffect">
                                  <p:stCondLst>
                                    <p:cond delay="0"/>
                                  </p:stCondLst>
                                  <p:childTnLst>
                                    <p:animEffect transition="out" filter="wheel(1)">
                                      <p:cBhvr>
                                        <p:cTn id="397" dur="2000"/>
                                        <p:tgtEl>
                                          <p:spTgt spid="94"/>
                                        </p:tgtEl>
                                      </p:cBhvr>
                                    </p:animEffect>
                                    <p:set>
                                      <p:cBhvr>
                                        <p:cTn id="398" dur="1" fill="hold">
                                          <p:stCondLst>
                                            <p:cond delay="1999"/>
                                          </p:stCondLst>
                                        </p:cTn>
                                        <p:tgtEl>
                                          <p:spTgt spid="94"/>
                                        </p:tgtEl>
                                        <p:attrNameLst>
                                          <p:attrName>style.visibility</p:attrName>
                                        </p:attrNameLst>
                                      </p:cBhvr>
                                      <p:to>
                                        <p:strVal val="hidden"/>
                                      </p:to>
                                    </p:set>
                                  </p:childTnLst>
                                </p:cTn>
                              </p:par>
                              <p:par>
                                <p:cTn id="399" presetID="21" presetClass="exit" presetSubtype="1" fill="hold" grpId="2" nodeType="withEffect">
                                  <p:stCondLst>
                                    <p:cond delay="0"/>
                                  </p:stCondLst>
                                  <p:childTnLst>
                                    <p:animEffect transition="out" filter="wheel(1)">
                                      <p:cBhvr>
                                        <p:cTn id="400" dur="2000"/>
                                        <p:tgtEl>
                                          <p:spTgt spid="95"/>
                                        </p:tgtEl>
                                      </p:cBhvr>
                                    </p:animEffect>
                                    <p:set>
                                      <p:cBhvr>
                                        <p:cTn id="401" dur="1" fill="hold">
                                          <p:stCondLst>
                                            <p:cond delay="1999"/>
                                          </p:stCondLst>
                                        </p:cTn>
                                        <p:tgtEl>
                                          <p:spTgt spid="95"/>
                                        </p:tgtEl>
                                        <p:attrNameLst>
                                          <p:attrName>style.visibility</p:attrName>
                                        </p:attrNameLst>
                                      </p:cBhvr>
                                      <p:to>
                                        <p:strVal val="hidden"/>
                                      </p:to>
                                    </p:set>
                                  </p:childTnLst>
                                </p:cTn>
                              </p:par>
                              <p:par>
                                <p:cTn id="402" presetID="21" presetClass="exit" presetSubtype="1" fill="hold" grpId="3" nodeType="withEffect">
                                  <p:stCondLst>
                                    <p:cond delay="0"/>
                                  </p:stCondLst>
                                  <p:childTnLst>
                                    <p:animEffect transition="out" filter="wheel(1)">
                                      <p:cBhvr>
                                        <p:cTn id="403" dur="2000"/>
                                        <p:tgtEl>
                                          <p:spTgt spid="115"/>
                                        </p:tgtEl>
                                      </p:cBhvr>
                                    </p:animEffect>
                                    <p:set>
                                      <p:cBhvr>
                                        <p:cTn id="404" dur="1" fill="hold">
                                          <p:stCondLst>
                                            <p:cond delay="1999"/>
                                          </p:stCondLst>
                                        </p:cTn>
                                        <p:tgtEl>
                                          <p:spTgt spid="115"/>
                                        </p:tgtEl>
                                        <p:attrNameLst>
                                          <p:attrName>style.visibility</p:attrName>
                                        </p:attrNameLst>
                                      </p:cBhvr>
                                      <p:to>
                                        <p:strVal val="hidden"/>
                                      </p:to>
                                    </p:set>
                                  </p:childTnLst>
                                </p:cTn>
                              </p:par>
                              <p:par>
                                <p:cTn id="405" presetID="21" presetClass="exit" presetSubtype="1" fill="hold" grpId="2" nodeType="withEffect">
                                  <p:stCondLst>
                                    <p:cond delay="0"/>
                                  </p:stCondLst>
                                  <p:childTnLst>
                                    <p:animEffect transition="out" filter="wheel(1)">
                                      <p:cBhvr>
                                        <p:cTn id="406" dur="2000"/>
                                        <p:tgtEl>
                                          <p:spTgt spid="91"/>
                                        </p:tgtEl>
                                      </p:cBhvr>
                                    </p:animEffect>
                                    <p:set>
                                      <p:cBhvr>
                                        <p:cTn id="407" dur="1" fill="hold">
                                          <p:stCondLst>
                                            <p:cond delay="1999"/>
                                          </p:stCondLst>
                                        </p:cTn>
                                        <p:tgtEl>
                                          <p:spTgt spid="91"/>
                                        </p:tgtEl>
                                        <p:attrNameLst>
                                          <p:attrName>style.visibility</p:attrName>
                                        </p:attrNameLst>
                                      </p:cBhvr>
                                      <p:to>
                                        <p:strVal val="hidden"/>
                                      </p:to>
                                    </p:set>
                                  </p:childTnLst>
                                </p:cTn>
                              </p:par>
                            </p:childTnLst>
                          </p:cTn>
                        </p:par>
                      </p:childTnLst>
                    </p:cTn>
                  </p:par>
                  <p:par>
                    <p:cTn id="408" fill="hold">
                      <p:stCondLst>
                        <p:cond delay="indefinite"/>
                      </p:stCondLst>
                      <p:childTnLst>
                        <p:par>
                          <p:cTn id="409" fill="hold">
                            <p:stCondLst>
                              <p:cond delay="0"/>
                            </p:stCondLst>
                            <p:childTnLst>
                              <p:par>
                                <p:cTn id="410" presetID="42" presetClass="entr" presetSubtype="0" fill="hold" grpId="0" nodeType="clickEffect">
                                  <p:stCondLst>
                                    <p:cond delay="0"/>
                                  </p:stCondLst>
                                  <p:childTnLst>
                                    <p:set>
                                      <p:cBhvr>
                                        <p:cTn id="411" dur="1" fill="hold">
                                          <p:stCondLst>
                                            <p:cond delay="0"/>
                                          </p:stCondLst>
                                        </p:cTn>
                                        <p:tgtEl>
                                          <p:spTgt spid="100"/>
                                        </p:tgtEl>
                                        <p:attrNameLst>
                                          <p:attrName>style.visibility</p:attrName>
                                        </p:attrNameLst>
                                      </p:cBhvr>
                                      <p:to>
                                        <p:strVal val="visible"/>
                                      </p:to>
                                    </p:set>
                                    <p:animEffect transition="in" filter="fade">
                                      <p:cBhvr>
                                        <p:cTn id="412" dur="1000"/>
                                        <p:tgtEl>
                                          <p:spTgt spid="100"/>
                                        </p:tgtEl>
                                      </p:cBhvr>
                                    </p:animEffect>
                                    <p:anim calcmode="lin" valueType="num">
                                      <p:cBhvr>
                                        <p:cTn id="413" dur="1000" fill="hold"/>
                                        <p:tgtEl>
                                          <p:spTgt spid="100"/>
                                        </p:tgtEl>
                                        <p:attrNameLst>
                                          <p:attrName>ppt_x</p:attrName>
                                        </p:attrNameLst>
                                      </p:cBhvr>
                                      <p:tavLst>
                                        <p:tav tm="0">
                                          <p:val>
                                            <p:strVal val="#ppt_x"/>
                                          </p:val>
                                        </p:tav>
                                        <p:tav tm="100000">
                                          <p:val>
                                            <p:strVal val="#ppt_x"/>
                                          </p:val>
                                        </p:tav>
                                      </p:tavLst>
                                    </p:anim>
                                    <p:anim calcmode="lin" valueType="num">
                                      <p:cBhvr>
                                        <p:cTn id="414" dur="1000" fill="hold"/>
                                        <p:tgtEl>
                                          <p:spTgt spid="100"/>
                                        </p:tgtEl>
                                        <p:attrNameLst>
                                          <p:attrName>ppt_y</p:attrName>
                                        </p:attrNameLst>
                                      </p:cBhvr>
                                      <p:tavLst>
                                        <p:tav tm="0">
                                          <p:val>
                                            <p:strVal val="#ppt_y+.1"/>
                                          </p:val>
                                        </p:tav>
                                        <p:tav tm="100000">
                                          <p:val>
                                            <p:strVal val="#ppt_y"/>
                                          </p:val>
                                        </p:tav>
                                      </p:tavLst>
                                    </p:anim>
                                  </p:childTnLst>
                                </p:cTn>
                              </p:par>
                            </p:childTnLst>
                          </p:cTn>
                        </p:par>
                        <p:par>
                          <p:cTn id="415" fill="hold">
                            <p:stCondLst>
                              <p:cond delay="1000"/>
                            </p:stCondLst>
                            <p:childTnLst>
                              <p:par>
                                <p:cTn id="416" presetID="42" presetClass="entr" presetSubtype="0" fill="hold" grpId="0" nodeType="afterEffect">
                                  <p:stCondLst>
                                    <p:cond delay="0"/>
                                  </p:stCondLst>
                                  <p:childTnLst>
                                    <p:set>
                                      <p:cBhvr>
                                        <p:cTn id="417" dur="1" fill="hold">
                                          <p:stCondLst>
                                            <p:cond delay="0"/>
                                          </p:stCondLst>
                                        </p:cTn>
                                        <p:tgtEl>
                                          <p:spTgt spid="137"/>
                                        </p:tgtEl>
                                        <p:attrNameLst>
                                          <p:attrName>style.visibility</p:attrName>
                                        </p:attrNameLst>
                                      </p:cBhvr>
                                      <p:to>
                                        <p:strVal val="visible"/>
                                      </p:to>
                                    </p:set>
                                    <p:animEffect transition="in" filter="fade">
                                      <p:cBhvr>
                                        <p:cTn id="418" dur="1000"/>
                                        <p:tgtEl>
                                          <p:spTgt spid="137"/>
                                        </p:tgtEl>
                                      </p:cBhvr>
                                    </p:animEffect>
                                    <p:anim calcmode="lin" valueType="num">
                                      <p:cBhvr>
                                        <p:cTn id="419" dur="1000" fill="hold"/>
                                        <p:tgtEl>
                                          <p:spTgt spid="137"/>
                                        </p:tgtEl>
                                        <p:attrNameLst>
                                          <p:attrName>ppt_x</p:attrName>
                                        </p:attrNameLst>
                                      </p:cBhvr>
                                      <p:tavLst>
                                        <p:tav tm="0">
                                          <p:val>
                                            <p:strVal val="#ppt_x"/>
                                          </p:val>
                                        </p:tav>
                                        <p:tav tm="100000">
                                          <p:val>
                                            <p:strVal val="#ppt_x"/>
                                          </p:val>
                                        </p:tav>
                                      </p:tavLst>
                                    </p:anim>
                                    <p:anim calcmode="lin" valueType="num">
                                      <p:cBhvr>
                                        <p:cTn id="420"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50" grpId="0" animBg="1"/>
      <p:bldP spid="50" grpId="1" animBg="1"/>
      <p:bldP spid="51" grpId="0" animBg="1"/>
      <p:bldP spid="51" grpId="1" animBg="1"/>
      <p:bldP spid="55" grpId="0" animBg="1"/>
      <p:bldP spid="55" grpId="1" animBg="1"/>
      <p:bldP spid="56" grpId="0" animBg="1"/>
      <p:bldP spid="56" grpId="2" animBg="1"/>
      <p:bldP spid="56" grpId="3" animBg="1"/>
      <p:bldP spid="57" grpId="0" animBg="1"/>
      <p:bldP spid="57" grpId="2" animBg="1"/>
      <p:bldP spid="57" grpId="3" animBg="1"/>
      <p:bldP spid="58" grpId="0" animBg="1"/>
      <p:bldP spid="58" grpId="2" animBg="1"/>
      <p:bldP spid="58" grpId="3" animBg="1"/>
      <p:bldP spid="59" grpId="0" animBg="1"/>
      <p:bldP spid="59" grpId="1" animBg="1"/>
      <p:bldP spid="60" grpId="0" animBg="1"/>
      <p:bldP spid="60" grpId="1" animBg="1"/>
      <p:bldP spid="61" grpId="0" animBg="1"/>
      <p:bldP spid="61" grpId="2" animBg="1"/>
      <p:bldP spid="61" grpId="3" animBg="1"/>
      <p:bldP spid="62" grpId="0" animBg="1"/>
      <p:bldP spid="62" grpId="2" animBg="1"/>
      <p:bldP spid="62" grpId="3" animBg="1"/>
      <p:bldP spid="63" grpId="0" animBg="1"/>
      <p:bldP spid="63" grpId="2" animBg="1"/>
      <p:bldP spid="63" grpId="3" animBg="1"/>
      <p:bldP spid="64" grpId="0" animBg="1"/>
      <p:bldP spid="64" grpId="2" animBg="1"/>
      <p:bldP spid="64" grpId="3" animBg="1"/>
      <p:bldP spid="65" grpId="0" animBg="1"/>
      <p:bldP spid="65" grpId="2" animBg="1"/>
      <p:bldP spid="65" grpId="3" animBg="1"/>
      <p:bldP spid="66" grpId="0" animBg="1"/>
      <p:bldP spid="66" grpId="1" animBg="1"/>
      <p:bldP spid="93" grpId="0" animBg="1"/>
      <p:bldP spid="93" grpId="1" animBg="1"/>
      <p:bldP spid="94" grpId="0" animBg="1"/>
      <p:bldP spid="94" grpId="1" animBg="1"/>
      <p:bldP spid="94" grpId="2" animBg="1"/>
      <p:bldP spid="95" grpId="0" animBg="1"/>
      <p:bldP spid="95" grpId="1" animBg="1"/>
      <p:bldP spid="95" grpId="2" animBg="1"/>
      <p:bldP spid="96" grpId="0" animBg="1"/>
      <p:bldP spid="96" grpId="1" animBg="1"/>
      <p:bldP spid="97" grpId="0" animBg="1"/>
      <p:bldP spid="97" grpId="1" animBg="1"/>
      <p:bldP spid="91" grpId="0" animBg="1"/>
      <p:bldP spid="91" grpId="1" animBg="1"/>
      <p:bldP spid="91" grpId="2"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5" grpId="2" animBg="1"/>
      <p:bldP spid="115" grpId="3"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00" grpId="0" animBg="1"/>
      <p:bldP spid="1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217024" cy="6858000"/>
          </a:xfrm>
          <a:prstGeom prst="rect">
            <a:avLst/>
          </a:prstGeom>
        </p:spPr>
      </p:pic>
      <p:sp>
        <p:nvSpPr>
          <p:cNvPr id="3" name="TextBox 2"/>
          <p:cNvSpPr txBox="1"/>
          <p:nvPr/>
        </p:nvSpPr>
        <p:spPr>
          <a:xfrm>
            <a:off x="2549997" y="2564904"/>
            <a:ext cx="6541663" cy="1446550"/>
          </a:xfrm>
          <a:prstGeom prst="rect">
            <a:avLst/>
          </a:prstGeom>
          <a:noFill/>
        </p:spPr>
        <p:txBody>
          <a:bodyPr wrap="none" rtlCol="0">
            <a:spAutoFit/>
            <a:scene3d>
              <a:camera prst="isometricOffAxis1Right"/>
              <a:lightRig rig="threePt" dir="t"/>
            </a:scene3d>
          </a:bodyPr>
          <a:lstStyle/>
          <a:p>
            <a:pPr algn="ctr"/>
            <a:r>
              <a:rPr lang="en-US" sz="4400" b="1" dirty="0" err="1">
                <a:solidFill>
                  <a:srgbClr val="FFC000"/>
                </a:solidFill>
              </a:rPr>
              <a:t>Thí</a:t>
            </a:r>
            <a:r>
              <a:rPr lang="en-US" sz="4400" b="1" dirty="0">
                <a:solidFill>
                  <a:srgbClr val="FFC000"/>
                </a:solidFill>
              </a:rPr>
              <a:t> </a:t>
            </a:r>
            <a:r>
              <a:rPr lang="en-US" sz="4400" b="1" dirty="0" err="1">
                <a:solidFill>
                  <a:srgbClr val="FFC000"/>
                </a:solidFill>
              </a:rPr>
              <a:t>nghiệm</a:t>
            </a:r>
            <a:r>
              <a:rPr lang="en-US" sz="4400" b="1" dirty="0">
                <a:solidFill>
                  <a:srgbClr val="FFC000"/>
                </a:solidFill>
              </a:rPr>
              <a:t> 2: </a:t>
            </a:r>
          </a:p>
          <a:p>
            <a:pPr algn="ctr"/>
            <a:r>
              <a:rPr lang="en-US" sz="4400" b="1" dirty="0">
                <a:solidFill>
                  <a:srgbClr val="FFC000"/>
                </a:solidFill>
              </a:rPr>
              <a:t> </a:t>
            </a:r>
            <a:r>
              <a:rPr lang="en-US" sz="4400" b="1" dirty="0">
                <a:solidFill>
                  <a:srgbClr val="0070C0"/>
                </a:solidFill>
              </a:rPr>
              <a:t>Cho </a:t>
            </a:r>
            <a:r>
              <a:rPr lang="en-US" sz="4400" b="1" dirty="0" err="1">
                <a:solidFill>
                  <a:srgbClr val="0070C0"/>
                </a:solidFill>
              </a:rPr>
              <a:t>muối</a:t>
            </a:r>
            <a:r>
              <a:rPr lang="en-US" sz="4400" b="1" dirty="0">
                <a:solidFill>
                  <a:srgbClr val="0070C0"/>
                </a:solidFill>
              </a:rPr>
              <a:t> </a:t>
            </a:r>
            <a:r>
              <a:rPr lang="en-US" sz="4400" b="1" dirty="0" err="1">
                <a:solidFill>
                  <a:srgbClr val="0070C0"/>
                </a:solidFill>
              </a:rPr>
              <a:t>và</a:t>
            </a:r>
            <a:r>
              <a:rPr lang="en-US" sz="4400" b="1" dirty="0">
                <a:solidFill>
                  <a:srgbClr val="0070C0"/>
                </a:solidFill>
              </a:rPr>
              <a:t> </a:t>
            </a:r>
            <a:r>
              <a:rPr lang="en-US" sz="4400" b="1" dirty="0" err="1">
                <a:solidFill>
                  <a:srgbClr val="0070C0"/>
                </a:solidFill>
              </a:rPr>
              <a:t>gạo</a:t>
            </a:r>
            <a:r>
              <a:rPr lang="en-US" sz="4400" b="1" dirty="0">
                <a:solidFill>
                  <a:srgbClr val="0070C0"/>
                </a:solidFill>
              </a:rPr>
              <a:t> </a:t>
            </a:r>
            <a:r>
              <a:rPr lang="en-US" sz="4400" b="1" dirty="0" err="1">
                <a:solidFill>
                  <a:srgbClr val="0070C0"/>
                </a:solidFill>
              </a:rPr>
              <a:t>vào</a:t>
            </a:r>
            <a:r>
              <a:rPr lang="en-US" sz="4400" b="1" dirty="0">
                <a:solidFill>
                  <a:srgbClr val="0070C0"/>
                </a:solidFill>
              </a:rPr>
              <a:t> </a:t>
            </a:r>
            <a:r>
              <a:rPr lang="en-US" sz="4400" b="1" dirty="0" err="1">
                <a:solidFill>
                  <a:srgbClr val="0070C0"/>
                </a:solidFill>
              </a:rPr>
              <a:t>nước</a:t>
            </a:r>
            <a:endParaRPr lang="en-US" sz="4400" b="1" dirty="0">
              <a:solidFill>
                <a:srgbClr val="0070C0"/>
              </a:solidFill>
            </a:endParaRPr>
          </a:p>
        </p:txBody>
      </p:sp>
    </p:spTree>
    <p:extLst>
      <p:ext uri="{BB962C8B-B14F-4D97-AF65-F5344CB8AC3E}">
        <p14:creationId xmlns:p14="http://schemas.microsoft.com/office/powerpoint/2010/main" val="31249654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922695" y="1590099"/>
            <a:ext cx="2304257" cy="3600399"/>
            <a:chOff x="3419872" y="1590100"/>
            <a:chExt cx="2304257" cy="3600399"/>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3490273" y="1590100"/>
            <a:ext cx="2304257" cy="3600399"/>
            <a:chOff x="3419872" y="1590100"/>
            <a:chExt cx="2304257" cy="3600399"/>
          </a:xfrm>
        </p:grpSpPr>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Oval 30"/>
            <p:cNvSpPr/>
            <p:nvPr/>
          </p:nvSpPr>
          <p:spPr>
            <a:xfrm>
              <a:off x="3727140" y="2918723"/>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p:cNvSpPr/>
          <p:nvPr/>
        </p:nvSpPr>
        <p:spPr>
          <a:xfrm>
            <a:off x="4860032" y="2636935"/>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520803" y="287006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60032" y="2870063"/>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958856" y="2469426"/>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399205" y="3453485"/>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570215" y="3178757"/>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886670" y="3153219"/>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148064" y="28019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761208" y="24268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787846" y="37170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300381" y="377924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936082" y="3627257"/>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340873" y="419899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985494" y="400506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4854">
            <a:off x="3156298" y="401558"/>
            <a:ext cx="3802762" cy="274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4854">
            <a:off x="5461213" y="215360"/>
            <a:ext cx="3802762" cy="274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08510" y="968739"/>
            <a:ext cx="2218275" cy="2121917"/>
            <a:chOff x="308510" y="968739"/>
            <a:chExt cx="2218275" cy="2121917"/>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1844" t="11215" r="23003" b="9388"/>
            <a:stretch/>
          </p:blipFill>
          <p:spPr>
            <a:xfrm>
              <a:off x="308510" y="968739"/>
              <a:ext cx="1987478" cy="2121917"/>
            </a:xfrm>
            <a:prstGeom prst="rect">
              <a:avLst/>
            </a:prstGeom>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0596" t="30321" r="31857" b="28209"/>
            <a:stretch/>
          </p:blipFill>
          <p:spPr bwMode="auto">
            <a:xfrm>
              <a:off x="474381" y="1752841"/>
              <a:ext cx="1780149" cy="12696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le 18"/>
            <p:cNvSpPr/>
            <p:nvPr/>
          </p:nvSpPr>
          <p:spPr>
            <a:xfrm>
              <a:off x="497052" y="2146672"/>
              <a:ext cx="1712943" cy="3521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5387" y="2068544"/>
              <a:ext cx="1651398" cy="523220"/>
            </a:xfrm>
            <a:prstGeom prst="rect">
              <a:avLst/>
            </a:prstGeom>
            <a:noFill/>
          </p:spPr>
          <p:txBody>
            <a:bodyPr wrap="square" rtlCol="0">
              <a:spAutoFit/>
            </a:bodyPr>
            <a:lstStyle/>
            <a:p>
              <a:r>
                <a:rPr lang="en-US" sz="2800" b="1">
                  <a:solidFill>
                    <a:srgbClr val="FFFF00"/>
                  </a:solidFill>
                </a:rPr>
                <a:t>Muối</a:t>
              </a:r>
            </a:p>
          </p:txBody>
        </p:sp>
      </p:gr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0"/>
            <a:ext cx="1965581" cy="18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98323" y="4023882"/>
            <a:ext cx="1987478" cy="2121917"/>
            <a:chOff x="331278" y="3538672"/>
            <a:chExt cx="1987478" cy="2121917"/>
          </a:xfrm>
        </p:grpSpPr>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21844" t="11215" r="23003" b="9388"/>
            <a:stretch/>
          </p:blipFill>
          <p:spPr>
            <a:xfrm>
              <a:off x="331278" y="3538672"/>
              <a:ext cx="1987478" cy="2121917"/>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28117"/>
            <a:stretch/>
          </p:blipFill>
          <p:spPr>
            <a:xfrm>
              <a:off x="449716" y="4167926"/>
              <a:ext cx="1829478" cy="1317884"/>
            </a:xfrm>
            <a:prstGeom prst="rect">
              <a:avLst/>
            </a:prstGeom>
            <a:ln>
              <a:noFill/>
            </a:ln>
            <a:effectLst>
              <a:softEdge rad="112500"/>
            </a:effectLst>
          </p:spPr>
        </p:pic>
        <p:sp>
          <p:nvSpPr>
            <p:cNvPr id="35" name="Rounded Rectangle 34"/>
            <p:cNvSpPr/>
            <p:nvPr/>
          </p:nvSpPr>
          <p:spPr>
            <a:xfrm>
              <a:off x="479639" y="4808099"/>
              <a:ext cx="1712942" cy="3521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78584" y="4722577"/>
              <a:ext cx="784189" cy="523220"/>
            </a:xfrm>
            <a:prstGeom prst="rect">
              <a:avLst/>
            </a:prstGeom>
            <a:noFill/>
          </p:spPr>
          <p:txBody>
            <a:bodyPr wrap="none" rtlCol="0">
              <a:spAutoFit/>
            </a:bodyPr>
            <a:lstStyle/>
            <a:p>
              <a:r>
                <a:rPr lang="en-US" sz="2800" b="1">
                  <a:solidFill>
                    <a:srgbClr val="FFFF00"/>
                  </a:solidFill>
                </a:rPr>
                <a:t>Gạo</a:t>
              </a:r>
            </a:p>
          </p:txBody>
        </p:sp>
      </p:grpSp>
      <p:pic>
        <p:nvPicPr>
          <p:cNvPr id="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7936" y="3031411"/>
            <a:ext cx="1965581" cy="18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Terminator 8"/>
          <p:cNvSpPr/>
          <p:nvPr/>
        </p:nvSpPr>
        <p:spPr>
          <a:xfrm>
            <a:off x="7009696" y="2538135"/>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Terminator 65"/>
          <p:cNvSpPr/>
          <p:nvPr/>
        </p:nvSpPr>
        <p:spPr>
          <a:xfrm rot="18302391">
            <a:off x="7301440" y="2772861"/>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Terminator 66"/>
          <p:cNvSpPr/>
          <p:nvPr/>
        </p:nvSpPr>
        <p:spPr>
          <a:xfrm>
            <a:off x="6616731" y="3238406"/>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Terminator 68"/>
          <p:cNvSpPr/>
          <p:nvPr/>
        </p:nvSpPr>
        <p:spPr>
          <a:xfrm rot="18302391">
            <a:off x="6619087" y="2959304"/>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Terminator 69"/>
          <p:cNvSpPr/>
          <p:nvPr/>
        </p:nvSpPr>
        <p:spPr>
          <a:xfrm rot="18302391">
            <a:off x="6865307" y="3262182"/>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Terminator 70"/>
          <p:cNvSpPr/>
          <p:nvPr/>
        </p:nvSpPr>
        <p:spPr>
          <a:xfrm rot="18302391">
            <a:off x="7387485" y="4299259"/>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Terminator 86"/>
          <p:cNvSpPr/>
          <p:nvPr/>
        </p:nvSpPr>
        <p:spPr>
          <a:xfrm>
            <a:off x="6635956" y="4470948"/>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Terminator 87"/>
          <p:cNvSpPr/>
          <p:nvPr/>
        </p:nvSpPr>
        <p:spPr>
          <a:xfrm>
            <a:off x="7031997" y="4399284"/>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Terminator 88"/>
          <p:cNvSpPr/>
          <p:nvPr/>
        </p:nvSpPr>
        <p:spPr>
          <a:xfrm>
            <a:off x="6299211" y="4284181"/>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Terminator 89"/>
          <p:cNvSpPr/>
          <p:nvPr/>
        </p:nvSpPr>
        <p:spPr>
          <a:xfrm rot="2262046">
            <a:off x="6754394" y="3802219"/>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Terminator 90"/>
          <p:cNvSpPr/>
          <p:nvPr/>
        </p:nvSpPr>
        <p:spPr>
          <a:xfrm rot="2262046">
            <a:off x="6483778" y="4222230"/>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Terminator 91"/>
          <p:cNvSpPr/>
          <p:nvPr/>
        </p:nvSpPr>
        <p:spPr>
          <a:xfrm rot="2262046">
            <a:off x="7156763" y="3572016"/>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Terminator 92"/>
          <p:cNvSpPr/>
          <p:nvPr/>
        </p:nvSpPr>
        <p:spPr>
          <a:xfrm>
            <a:off x="6914568" y="4263526"/>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Terminator 93"/>
          <p:cNvSpPr/>
          <p:nvPr/>
        </p:nvSpPr>
        <p:spPr>
          <a:xfrm rot="18302391">
            <a:off x="7387486" y="3291828"/>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Terminator 94"/>
          <p:cNvSpPr/>
          <p:nvPr/>
        </p:nvSpPr>
        <p:spPr>
          <a:xfrm rot="2262046">
            <a:off x="7252178" y="4222230"/>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Terminator 95"/>
          <p:cNvSpPr/>
          <p:nvPr/>
        </p:nvSpPr>
        <p:spPr>
          <a:xfrm rot="18302391">
            <a:off x="6348470" y="3630530"/>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Terminator 96"/>
          <p:cNvSpPr/>
          <p:nvPr/>
        </p:nvSpPr>
        <p:spPr>
          <a:xfrm rot="18302391">
            <a:off x="7128489" y="3841855"/>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Callout 97"/>
          <p:cNvSpPr/>
          <p:nvPr/>
        </p:nvSpPr>
        <p:spPr>
          <a:xfrm>
            <a:off x="2696993" y="5177600"/>
            <a:ext cx="2549896" cy="1347744"/>
          </a:xfrm>
          <a:prstGeom prst="cloudCallout">
            <a:avLst>
              <a:gd name="adj1" fmla="val 36292"/>
              <a:gd name="adj2" fmla="val -90775"/>
            </a:avLst>
          </a:prstGeom>
          <a:solidFill>
            <a:srgbClr val="FF99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Muối tan trong nước</a:t>
            </a:r>
          </a:p>
        </p:txBody>
      </p:sp>
      <p:sp>
        <p:nvSpPr>
          <p:cNvPr id="99" name="Cloud Callout 98"/>
          <p:cNvSpPr/>
          <p:nvPr/>
        </p:nvSpPr>
        <p:spPr>
          <a:xfrm>
            <a:off x="5831961" y="5118836"/>
            <a:ext cx="2549896" cy="1347744"/>
          </a:xfrm>
          <a:prstGeom prst="cloudCallout">
            <a:avLst>
              <a:gd name="adj1" fmla="val -14407"/>
              <a:gd name="adj2" fmla="val -75568"/>
            </a:avLst>
          </a:prstGeom>
          <a:solidFill>
            <a:srgbClr val="FF99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Gạo không tan trong nước</a:t>
            </a:r>
          </a:p>
        </p:txBody>
      </p:sp>
    </p:spTree>
    <p:extLst>
      <p:ext uri="{BB962C8B-B14F-4D97-AF65-F5344CB8AC3E}">
        <p14:creationId xmlns:p14="http://schemas.microsoft.com/office/powerpoint/2010/main" val="26900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additive="base">
                                        <p:cTn id="33" dur="500" fill="hold"/>
                                        <p:tgtEl>
                                          <p:spTgt spid="1028"/>
                                        </p:tgtEl>
                                        <p:attrNameLst>
                                          <p:attrName>ppt_x</p:attrName>
                                        </p:attrNameLst>
                                      </p:cBhvr>
                                      <p:tavLst>
                                        <p:tav tm="0">
                                          <p:val>
                                            <p:strVal val="0-#ppt_w/2"/>
                                          </p:val>
                                        </p:tav>
                                        <p:tav tm="100000">
                                          <p:val>
                                            <p:strVal val="#ppt_x"/>
                                          </p:val>
                                        </p:tav>
                                      </p:tavLst>
                                    </p:anim>
                                    <p:anim calcmode="lin" valueType="num">
                                      <p:cBhvr additive="base">
                                        <p:cTn id="34"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4.72222E-6 1.11111E-6 L 0.36892 0.09236 " pathEditMode="relative" rAng="0" ptsTypes="AA">
                                      <p:cBhvr>
                                        <p:cTn id="38" dur="2000" fill="hold"/>
                                        <p:tgtEl>
                                          <p:spTgt spid="1028"/>
                                        </p:tgtEl>
                                        <p:attrNameLst>
                                          <p:attrName>ppt_x</p:attrName>
                                          <p:attrName>ppt_y</p:attrName>
                                        </p:attrNameLst>
                                      </p:cBhvr>
                                      <p:rCtr x="18438" y="4606"/>
                                    </p:animMotion>
                                  </p:childTnLst>
                                </p:cTn>
                              </p:par>
                            </p:childTnLst>
                          </p:cTn>
                        </p:par>
                        <p:par>
                          <p:cTn id="39" fill="hold">
                            <p:stCondLst>
                              <p:cond delay="2000"/>
                            </p:stCondLst>
                            <p:childTnLst>
                              <p:par>
                                <p:cTn id="40" presetID="47" presetClass="entr" presetSubtype="0" repeatCount="indefinite" fill="hold" grpId="0" nodeType="afterEffect">
                                  <p:stCondLst>
                                    <p:cond delay="0"/>
                                  </p:stCondLst>
                                  <p:endCondLst>
                                    <p:cond evt="onNext" delay="0">
                                      <p:tgtEl>
                                        <p:sldTgt/>
                                      </p:tgtEl>
                                    </p:cond>
                                  </p:end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7" presetClass="entr" presetSubtype="0" repeatCount="indefinite"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1000"/>
                                        <p:tgtEl>
                                          <p:spTgt spid="50"/>
                                        </p:tgtEl>
                                      </p:cBhvr>
                                    </p:animEffect>
                                    <p:anim calcmode="lin" valueType="num">
                                      <p:cBhvr>
                                        <p:cTn id="48" dur="1000" fill="hold"/>
                                        <p:tgtEl>
                                          <p:spTgt spid="50"/>
                                        </p:tgtEl>
                                        <p:attrNameLst>
                                          <p:attrName>ppt_x</p:attrName>
                                        </p:attrNameLst>
                                      </p:cBhvr>
                                      <p:tavLst>
                                        <p:tav tm="0">
                                          <p:val>
                                            <p:strVal val="#ppt_x"/>
                                          </p:val>
                                        </p:tav>
                                        <p:tav tm="100000">
                                          <p:val>
                                            <p:strVal val="#ppt_x"/>
                                          </p:val>
                                        </p:tav>
                                      </p:tavLst>
                                    </p:anim>
                                    <p:anim calcmode="lin" valueType="num">
                                      <p:cBhvr>
                                        <p:cTn id="49" dur="1000" fill="hold"/>
                                        <p:tgtEl>
                                          <p:spTgt spid="50"/>
                                        </p:tgtEl>
                                        <p:attrNameLst>
                                          <p:attrName>ppt_y</p:attrName>
                                        </p:attrNameLst>
                                      </p:cBhvr>
                                      <p:tavLst>
                                        <p:tav tm="0">
                                          <p:val>
                                            <p:strVal val="#ppt_y-.1"/>
                                          </p:val>
                                        </p:tav>
                                        <p:tav tm="100000">
                                          <p:val>
                                            <p:strVal val="#ppt_y"/>
                                          </p:val>
                                        </p:tav>
                                      </p:tavLst>
                                    </p:anim>
                                  </p:childTnLst>
                                </p:cTn>
                              </p:par>
                              <p:par>
                                <p:cTn id="50" presetID="47" presetClass="entr" presetSubtype="0" repeatCount="indefinite"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1000"/>
                                        <p:tgtEl>
                                          <p:spTgt spid="51"/>
                                        </p:tgtEl>
                                      </p:cBhvr>
                                    </p:animEffect>
                                    <p:anim calcmode="lin" valueType="num">
                                      <p:cBhvr>
                                        <p:cTn id="53" dur="1000" fill="hold"/>
                                        <p:tgtEl>
                                          <p:spTgt spid="51"/>
                                        </p:tgtEl>
                                        <p:attrNameLst>
                                          <p:attrName>ppt_x</p:attrName>
                                        </p:attrNameLst>
                                      </p:cBhvr>
                                      <p:tavLst>
                                        <p:tav tm="0">
                                          <p:val>
                                            <p:strVal val="#ppt_x"/>
                                          </p:val>
                                        </p:tav>
                                        <p:tav tm="100000">
                                          <p:val>
                                            <p:strVal val="#ppt_x"/>
                                          </p:val>
                                        </p:tav>
                                      </p:tavLst>
                                    </p:anim>
                                    <p:anim calcmode="lin" valueType="num">
                                      <p:cBhvr>
                                        <p:cTn id="54" dur="1000" fill="hold"/>
                                        <p:tgtEl>
                                          <p:spTgt spid="51"/>
                                        </p:tgtEl>
                                        <p:attrNameLst>
                                          <p:attrName>ppt_y</p:attrName>
                                        </p:attrNameLst>
                                      </p:cBhvr>
                                      <p:tavLst>
                                        <p:tav tm="0">
                                          <p:val>
                                            <p:strVal val="#ppt_y-.1"/>
                                          </p:val>
                                        </p:tav>
                                        <p:tav tm="100000">
                                          <p:val>
                                            <p:strVal val="#ppt_y"/>
                                          </p:val>
                                        </p:tav>
                                      </p:tavLst>
                                    </p:anim>
                                  </p:childTnLst>
                                </p:cTn>
                              </p:par>
                              <p:par>
                                <p:cTn id="55" presetID="47" presetClass="entr" presetSubtype="0" repeatCount="indefinite"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1000"/>
                                        <p:tgtEl>
                                          <p:spTgt spid="55"/>
                                        </p:tgtEl>
                                      </p:cBhvr>
                                    </p:animEffect>
                                    <p:anim calcmode="lin" valueType="num">
                                      <p:cBhvr>
                                        <p:cTn id="58" dur="1000" fill="hold"/>
                                        <p:tgtEl>
                                          <p:spTgt spid="55"/>
                                        </p:tgtEl>
                                        <p:attrNameLst>
                                          <p:attrName>ppt_x</p:attrName>
                                        </p:attrNameLst>
                                      </p:cBhvr>
                                      <p:tavLst>
                                        <p:tav tm="0">
                                          <p:val>
                                            <p:strVal val="#ppt_x"/>
                                          </p:val>
                                        </p:tav>
                                        <p:tav tm="100000">
                                          <p:val>
                                            <p:strVal val="#ppt_x"/>
                                          </p:val>
                                        </p:tav>
                                      </p:tavLst>
                                    </p:anim>
                                    <p:anim calcmode="lin" valueType="num">
                                      <p:cBhvr>
                                        <p:cTn id="59" dur="1000" fill="hold"/>
                                        <p:tgtEl>
                                          <p:spTgt spid="55"/>
                                        </p:tgtEl>
                                        <p:attrNameLst>
                                          <p:attrName>ppt_y</p:attrName>
                                        </p:attrNameLst>
                                      </p:cBhvr>
                                      <p:tavLst>
                                        <p:tav tm="0">
                                          <p:val>
                                            <p:strVal val="#ppt_y-.1"/>
                                          </p:val>
                                        </p:tav>
                                        <p:tav tm="100000">
                                          <p:val>
                                            <p:strVal val="#ppt_y"/>
                                          </p:val>
                                        </p:tav>
                                      </p:tavLst>
                                    </p:anim>
                                  </p:childTnLst>
                                </p:cTn>
                              </p:par>
                              <p:par>
                                <p:cTn id="60" presetID="47" presetClass="entr" presetSubtype="0" repeatCount="indefinite"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1000"/>
                                        <p:tgtEl>
                                          <p:spTgt spid="56"/>
                                        </p:tgtEl>
                                      </p:cBhvr>
                                    </p:animEffect>
                                    <p:anim calcmode="lin" valueType="num">
                                      <p:cBhvr>
                                        <p:cTn id="63" dur="1000" fill="hold"/>
                                        <p:tgtEl>
                                          <p:spTgt spid="56"/>
                                        </p:tgtEl>
                                        <p:attrNameLst>
                                          <p:attrName>ppt_x</p:attrName>
                                        </p:attrNameLst>
                                      </p:cBhvr>
                                      <p:tavLst>
                                        <p:tav tm="0">
                                          <p:val>
                                            <p:strVal val="#ppt_x"/>
                                          </p:val>
                                        </p:tav>
                                        <p:tav tm="100000">
                                          <p:val>
                                            <p:strVal val="#ppt_x"/>
                                          </p:val>
                                        </p:tav>
                                      </p:tavLst>
                                    </p:anim>
                                    <p:anim calcmode="lin" valueType="num">
                                      <p:cBhvr>
                                        <p:cTn id="64" dur="1000" fill="hold"/>
                                        <p:tgtEl>
                                          <p:spTgt spid="56"/>
                                        </p:tgtEl>
                                        <p:attrNameLst>
                                          <p:attrName>ppt_y</p:attrName>
                                        </p:attrNameLst>
                                      </p:cBhvr>
                                      <p:tavLst>
                                        <p:tav tm="0">
                                          <p:val>
                                            <p:strVal val="#ppt_y-.1"/>
                                          </p:val>
                                        </p:tav>
                                        <p:tav tm="100000">
                                          <p:val>
                                            <p:strVal val="#ppt_y"/>
                                          </p:val>
                                        </p:tav>
                                      </p:tavLst>
                                    </p:anim>
                                  </p:childTnLst>
                                </p:cTn>
                              </p:par>
                              <p:par>
                                <p:cTn id="65" presetID="47" presetClass="entr" presetSubtype="0" repeatCount="indefinite"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1000"/>
                                        <p:tgtEl>
                                          <p:spTgt spid="57"/>
                                        </p:tgtEl>
                                      </p:cBhvr>
                                    </p:animEffect>
                                    <p:anim calcmode="lin" valueType="num">
                                      <p:cBhvr>
                                        <p:cTn id="68" dur="1000" fill="hold"/>
                                        <p:tgtEl>
                                          <p:spTgt spid="57"/>
                                        </p:tgtEl>
                                        <p:attrNameLst>
                                          <p:attrName>ppt_x</p:attrName>
                                        </p:attrNameLst>
                                      </p:cBhvr>
                                      <p:tavLst>
                                        <p:tav tm="0">
                                          <p:val>
                                            <p:strVal val="#ppt_x"/>
                                          </p:val>
                                        </p:tav>
                                        <p:tav tm="100000">
                                          <p:val>
                                            <p:strVal val="#ppt_x"/>
                                          </p:val>
                                        </p:tav>
                                      </p:tavLst>
                                    </p:anim>
                                    <p:anim calcmode="lin" valueType="num">
                                      <p:cBhvr>
                                        <p:cTn id="69" dur="1000" fill="hold"/>
                                        <p:tgtEl>
                                          <p:spTgt spid="57"/>
                                        </p:tgtEl>
                                        <p:attrNameLst>
                                          <p:attrName>ppt_y</p:attrName>
                                        </p:attrNameLst>
                                      </p:cBhvr>
                                      <p:tavLst>
                                        <p:tav tm="0">
                                          <p:val>
                                            <p:strVal val="#ppt_y-.1"/>
                                          </p:val>
                                        </p:tav>
                                        <p:tav tm="100000">
                                          <p:val>
                                            <p:strVal val="#ppt_y"/>
                                          </p:val>
                                        </p:tav>
                                      </p:tavLst>
                                    </p:anim>
                                  </p:childTnLst>
                                </p:cTn>
                              </p:par>
                              <p:par>
                                <p:cTn id="70" presetID="47" presetClass="entr" presetSubtype="0" repeatCount="indefinite"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7" presetClass="entr" presetSubtype="0" repeatCount="indefinite"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1000"/>
                                        <p:tgtEl>
                                          <p:spTgt spid="59"/>
                                        </p:tgtEl>
                                      </p:cBhvr>
                                    </p:animEffect>
                                    <p:anim calcmode="lin" valueType="num">
                                      <p:cBhvr>
                                        <p:cTn id="78" dur="1000" fill="hold"/>
                                        <p:tgtEl>
                                          <p:spTgt spid="59"/>
                                        </p:tgtEl>
                                        <p:attrNameLst>
                                          <p:attrName>ppt_x</p:attrName>
                                        </p:attrNameLst>
                                      </p:cBhvr>
                                      <p:tavLst>
                                        <p:tav tm="0">
                                          <p:val>
                                            <p:strVal val="#ppt_x"/>
                                          </p:val>
                                        </p:tav>
                                        <p:tav tm="100000">
                                          <p:val>
                                            <p:strVal val="#ppt_x"/>
                                          </p:val>
                                        </p:tav>
                                      </p:tavLst>
                                    </p:anim>
                                    <p:anim calcmode="lin" valueType="num">
                                      <p:cBhvr>
                                        <p:cTn id="79" dur="1000" fill="hold"/>
                                        <p:tgtEl>
                                          <p:spTgt spid="59"/>
                                        </p:tgtEl>
                                        <p:attrNameLst>
                                          <p:attrName>ppt_y</p:attrName>
                                        </p:attrNameLst>
                                      </p:cBhvr>
                                      <p:tavLst>
                                        <p:tav tm="0">
                                          <p:val>
                                            <p:strVal val="#ppt_y-.1"/>
                                          </p:val>
                                        </p:tav>
                                        <p:tav tm="100000">
                                          <p:val>
                                            <p:strVal val="#ppt_y"/>
                                          </p:val>
                                        </p:tav>
                                      </p:tavLst>
                                    </p:anim>
                                  </p:childTnLst>
                                </p:cTn>
                              </p:par>
                              <p:par>
                                <p:cTn id="80" presetID="47" presetClass="entr" presetSubtype="0" repeatCount="indefinite"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00"/>
                                        <p:tgtEl>
                                          <p:spTgt spid="60"/>
                                        </p:tgtEl>
                                      </p:cBhvr>
                                    </p:animEffect>
                                    <p:anim calcmode="lin" valueType="num">
                                      <p:cBhvr>
                                        <p:cTn id="83" dur="1000" fill="hold"/>
                                        <p:tgtEl>
                                          <p:spTgt spid="60"/>
                                        </p:tgtEl>
                                        <p:attrNameLst>
                                          <p:attrName>ppt_x</p:attrName>
                                        </p:attrNameLst>
                                      </p:cBhvr>
                                      <p:tavLst>
                                        <p:tav tm="0">
                                          <p:val>
                                            <p:strVal val="#ppt_x"/>
                                          </p:val>
                                        </p:tav>
                                        <p:tav tm="100000">
                                          <p:val>
                                            <p:strVal val="#ppt_x"/>
                                          </p:val>
                                        </p:tav>
                                      </p:tavLst>
                                    </p:anim>
                                    <p:anim calcmode="lin" valueType="num">
                                      <p:cBhvr>
                                        <p:cTn id="84" dur="1000" fill="hold"/>
                                        <p:tgtEl>
                                          <p:spTgt spid="60"/>
                                        </p:tgtEl>
                                        <p:attrNameLst>
                                          <p:attrName>ppt_y</p:attrName>
                                        </p:attrNameLst>
                                      </p:cBhvr>
                                      <p:tavLst>
                                        <p:tav tm="0">
                                          <p:val>
                                            <p:strVal val="#ppt_y-.1"/>
                                          </p:val>
                                        </p:tav>
                                        <p:tav tm="100000">
                                          <p:val>
                                            <p:strVal val="#ppt_y"/>
                                          </p:val>
                                        </p:tav>
                                      </p:tavLst>
                                    </p:anim>
                                  </p:childTnLst>
                                </p:cTn>
                              </p:par>
                              <p:par>
                                <p:cTn id="85" presetID="47" presetClass="entr" presetSubtype="0" repeatCount="indefinite"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2250"/>
                                        <p:tgtEl>
                                          <p:spTgt spid="61"/>
                                        </p:tgtEl>
                                      </p:cBhvr>
                                    </p:animEffect>
                                    <p:anim calcmode="lin" valueType="num">
                                      <p:cBhvr>
                                        <p:cTn id="88" dur="2250" fill="hold"/>
                                        <p:tgtEl>
                                          <p:spTgt spid="61"/>
                                        </p:tgtEl>
                                        <p:attrNameLst>
                                          <p:attrName>ppt_x</p:attrName>
                                        </p:attrNameLst>
                                      </p:cBhvr>
                                      <p:tavLst>
                                        <p:tav tm="0">
                                          <p:val>
                                            <p:strVal val="#ppt_x"/>
                                          </p:val>
                                        </p:tav>
                                        <p:tav tm="100000">
                                          <p:val>
                                            <p:strVal val="#ppt_x"/>
                                          </p:val>
                                        </p:tav>
                                      </p:tavLst>
                                    </p:anim>
                                    <p:anim calcmode="lin" valueType="num">
                                      <p:cBhvr>
                                        <p:cTn id="89" dur="2250" fill="hold"/>
                                        <p:tgtEl>
                                          <p:spTgt spid="61"/>
                                        </p:tgtEl>
                                        <p:attrNameLst>
                                          <p:attrName>ppt_y</p:attrName>
                                        </p:attrNameLst>
                                      </p:cBhvr>
                                      <p:tavLst>
                                        <p:tav tm="0">
                                          <p:val>
                                            <p:strVal val="#ppt_y-.1"/>
                                          </p:val>
                                        </p:tav>
                                        <p:tav tm="100000">
                                          <p:val>
                                            <p:strVal val="#ppt_y"/>
                                          </p:val>
                                        </p:tav>
                                      </p:tavLst>
                                    </p:anim>
                                  </p:childTnLst>
                                </p:cTn>
                              </p:par>
                              <p:par>
                                <p:cTn id="90" presetID="47" presetClass="entr" presetSubtype="0" repeatCount="indefinite" fill="hold" grpId="0" nodeType="withEffect">
                                  <p:stCondLst>
                                    <p:cond delay="0"/>
                                  </p:stCondLst>
                                  <p:childTnLst>
                                    <p:set>
                                      <p:cBhvr>
                                        <p:cTn id="91" dur="1" fill="hold">
                                          <p:stCondLst>
                                            <p:cond delay="0"/>
                                          </p:stCondLst>
                                        </p:cTn>
                                        <p:tgtEl>
                                          <p:spTgt spid="62"/>
                                        </p:tgtEl>
                                        <p:attrNameLst>
                                          <p:attrName>style.visibility</p:attrName>
                                        </p:attrNameLst>
                                      </p:cBhvr>
                                      <p:to>
                                        <p:strVal val="visible"/>
                                      </p:to>
                                    </p:set>
                                    <p:animEffect transition="in" filter="fade">
                                      <p:cBhvr>
                                        <p:cTn id="92" dur="2250"/>
                                        <p:tgtEl>
                                          <p:spTgt spid="62"/>
                                        </p:tgtEl>
                                      </p:cBhvr>
                                    </p:animEffect>
                                    <p:anim calcmode="lin" valueType="num">
                                      <p:cBhvr>
                                        <p:cTn id="93" dur="2250" fill="hold"/>
                                        <p:tgtEl>
                                          <p:spTgt spid="62"/>
                                        </p:tgtEl>
                                        <p:attrNameLst>
                                          <p:attrName>ppt_x</p:attrName>
                                        </p:attrNameLst>
                                      </p:cBhvr>
                                      <p:tavLst>
                                        <p:tav tm="0">
                                          <p:val>
                                            <p:strVal val="#ppt_x"/>
                                          </p:val>
                                        </p:tav>
                                        <p:tav tm="100000">
                                          <p:val>
                                            <p:strVal val="#ppt_x"/>
                                          </p:val>
                                        </p:tav>
                                      </p:tavLst>
                                    </p:anim>
                                    <p:anim calcmode="lin" valueType="num">
                                      <p:cBhvr>
                                        <p:cTn id="94" dur="2250" fill="hold"/>
                                        <p:tgtEl>
                                          <p:spTgt spid="62"/>
                                        </p:tgtEl>
                                        <p:attrNameLst>
                                          <p:attrName>ppt_y</p:attrName>
                                        </p:attrNameLst>
                                      </p:cBhvr>
                                      <p:tavLst>
                                        <p:tav tm="0">
                                          <p:val>
                                            <p:strVal val="#ppt_y-.1"/>
                                          </p:val>
                                        </p:tav>
                                        <p:tav tm="100000">
                                          <p:val>
                                            <p:strVal val="#ppt_y"/>
                                          </p:val>
                                        </p:tav>
                                      </p:tavLst>
                                    </p:anim>
                                  </p:childTnLst>
                                </p:cTn>
                              </p:par>
                              <p:par>
                                <p:cTn id="95" presetID="47" presetClass="entr" presetSubtype="0" repeatCount="indefinite"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fade">
                                      <p:cBhvr>
                                        <p:cTn id="97" dur="2250"/>
                                        <p:tgtEl>
                                          <p:spTgt spid="63"/>
                                        </p:tgtEl>
                                      </p:cBhvr>
                                    </p:animEffect>
                                    <p:anim calcmode="lin" valueType="num">
                                      <p:cBhvr>
                                        <p:cTn id="98" dur="2250" fill="hold"/>
                                        <p:tgtEl>
                                          <p:spTgt spid="63"/>
                                        </p:tgtEl>
                                        <p:attrNameLst>
                                          <p:attrName>ppt_x</p:attrName>
                                        </p:attrNameLst>
                                      </p:cBhvr>
                                      <p:tavLst>
                                        <p:tav tm="0">
                                          <p:val>
                                            <p:strVal val="#ppt_x"/>
                                          </p:val>
                                        </p:tav>
                                        <p:tav tm="100000">
                                          <p:val>
                                            <p:strVal val="#ppt_x"/>
                                          </p:val>
                                        </p:tav>
                                      </p:tavLst>
                                    </p:anim>
                                    <p:anim calcmode="lin" valueType="num">
                                      <p:cBhvr>
                                        <p:cTn id="99" dur="2250" fill="hold"/>
                                        <p:tgtEl>
                                          <p:spTgt spid="63"/>
                                        </p:tgtEl>
                                        <p:attrNameLst>
                                          <p:attrName>ppt_y</p:attrName>
                                        </p:attrNameLst>
                                      </p:cBhvr>
                                      <p:tavLst>
                                        <p:tav tm="0">
                                          <p:val>
                                            <p:strVal val="#ppt_y-.1"/>
                                          </p:val>
                                        </p:tav>
                                        <p:tav tm="100000">
                                          <p:val>
                                            <p:strVal val="#ppt_y"/>
                                          </p:val>
                                        </p:tav>
                                      </p:tavLst>
                                    </p:anim>
                                  </p:childTnLst>
                                </p:cTn>
                              </p:par>
                              <p:par>
                                <p:cTn id="100" presetID="47" presetClass="entr" presetSubtype="0" repeatCount="indefinite" fill="hold" grpId="0" nodeType="with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2250"/>
                                        <p:tgtEl>
                                          <p:spTgt spid="64"/>
                                        </p:tgtEl>
                                      </p:cBhvr>
                                    </p:animEffect>
                                    <p:anim calcmode="lin" valueType="num">
                                      <p:cBhvr>
                                        <p:cTn id="103" dur="2250" fill="hold"/>
                                        <p:tgtEl>
                                          <p:spTgt spid="64"/>
                                        </p:tgtEl>
                                        <p:attrNameLst>
                                          <p:attrName>ppt_x</p:attrName>
                                        </p:attrNameLst>
                                      </p:cBhvr>
                                      <p:tavLst>
                                        <p:tav tm="0">
                                          <p:val>
                                            <p:strVal val="#ppt_x"/>
                                          </p:val>
                                        </p:tav>
                                        <p:tav tm="100000">
                                          <p:val>
                                            <p:strVal val="#ppt_x"/>
                                          </p:val>
                                        </p:tav>
                                      </p:tavLst>
                                    </p:anim>
                                    <p:anim calcmode="lin" valueType="num">
                                      <p:cBhvr>
                                        <p:cTn id="104" dur="2250" fill="hold"/>
                                        <p:tgtEl>
                                          <p:spTgt spid="64"/>
                                        </p:tgtEl>
                                        <p:attrNameLst>
                                          <p:attrName>ppt_y</p:attrName>
                                        </p:attrNameLst>
                                      </p:cBhvr>
                                      <p:tavLst>
                                        <p:tav tm="0">
                                          <p:val>
                                            <p:strVal val="#ppt_y-.1"/>
                                          </p:val>
                                        </p:tav>
                                        <p:tav tm="100000">
                                          <p:val>
                                            <p:strVal val="#ppt_y"/>
                                          </p:val>
                                        </p:tav>
                                      </p:tavLst>
                                    </p:anim>
                                  </p:childTnLst>
                                </p:cTn>
                              </p:par>
                              <p:par>
                                <p:cTn id="105" presetID="47" presetClass="entr" presetSubtype="0" repeatCount="indefinite" fill="hold" grpId="0" nodeType="with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fade">
                                      <p:cBhvr>
                                        <p:cTn id="107" dur="2250"/>
                                        <p:tgtEl>
                                          <p:spTgt spid="65"/>
                                        </p:tgtEl>
                                      </p:cBhvr>
                                    </p:animEffect>
                                    <p:anim calcmode="lin" valueType="num">
                                      <p:cBhvr>
                                        <p:cTn id="108" dur="2250" fill="hold"/>
                                        <p:tgtEl>
                                          <p:spTgt spid="65"/>
                                        </p:tgtEl>
                                        <p:attrNameLst>
                                          <p:attrName>ppt_x</p:attrName>
                                        </p:attrNameLst>
                                      </p:cBhvr>
                                      <p:tavLst>
                                        <p:tav tm="0">
                                          <p:val>
                                            <p:strVal val="#ppt_x"/>
                                          </p:val>
                                        </p:tav>
                                        <p:tav tm="100000">
                                          <p:val>
                                            <p:strVal val="#ppt_x"/>
                                          </p:val>
                                        </p:tav>
                                      </p:tavLst>
                                    </p:anim>
                                    <p:anim calcmode="lin" valueType="num">
                                      <p:cBhvr>
                                        <p:cTn id="109" dur="225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xit" presetSubtype="0" fill="hold" nodeType="clickEffect">
                                  <p:stCondLst>
                                    <p:cond delay="0"/>
                                  </p:stCondLst>
                                  <p:childTnLst>
                                    <p:animEffect transition="out" filter="fade">
                                      <p:cBhvr>
                                        <p:cTn id="113" dur="1000"/>
                                        <p:tgtEl>
                                          <p:spTgt spid="1028"/>
                                        </p:tgtEl>
                                      </p:cBhvr>
                                    </p:animEffect>
                                    <p:anim calcmode="lin" valueType="num">
                                      <p:cBhvr>
                                        <p:cTn id="114" dur="1000"/>
                                        <p:tgtEl>
                                          <p:spTgt spid="1028"/>
                                        </p:tgtEl>
                                        <p:attrNameLst>
                                          <p:attrName>ppt_x</p:attrName>
                                        </p:attrNameLst>
                                      </p:cBhvr>
                                      <p:tavLst>
                                        <p:tav tm="0">
                                          <p:val>
                                            <p:strVal val="ppt_x"/>
                                          </p:val>
                                        </p:tav>
                                        <p:tav tm="100000">
                                          <p:val>
                                            <p:strVal val="ppt_x"/>
                                          </p:val>
                                        </p:tav>
                                      </p:tavLst>
                                    </p:anim>
                                    <p:anim calcmode="lin" valueType="num">
                                      <p:cBhvr>
                                        <p:cTn id="115" dur="1000"/>
                                        <p:tgtEl>
                                          <p:spTgt spid="1028"/>
                                        </p:tgtEl>
                                        <p:attrNameLst>
                                          <p:attrName>ppt_y</p:attrName>
                                        </p:attrNameLst>
                                      </p:cBhvr>
                                      <p:tavLst>
                                        <p:tav tm="0">
                                          <p:val>
                                            <p:strVal val="ppt_y"/>
                                          </p:val>
                                        </p:tav>
                                        <p:tav tm="100000">
                                          <p:val>
                                            <p:strVal val="ppt_y+.1"/>
                                          </p:val>
                                        </p:tav>
                                      </p:tavLst>
                                    </p:anim>
                                    <p:set>
                                      <p:cBhvr>
                                        <p:cTn id="116" dur="1" fill="hold">
                                          <p:stCondLst>
                                            <p:cond delay="999"/>
                                          </p:stCondLst>
                                        </p:cTn>
                                        <p:tgtEl>
                                          <p:spTgt spid="1028"/>
                                        </p:tgtEl>
                                        <p:attrNameLst>
                                          <p:attrName>style.visibility</p:attrName>
                                        </p:attrNameLst>
                                      </p:cBhvr>
                                      <p:to>
                                        <p:strVal val="hidden"/>
                                      </p:to>
                                    </p:set>
                                  </p:childTnLst>
                                </p:cTn>
                              </p:par>
                              <p:par>
                                <p:cTn id="117" presetID="42" presetClass="exit" presetSubtype="0" fill="hold" grpId="1" nodeType="withEffect">
                                  <p:stCondLst>
                                    <p:cond delay="0"/>
                                  </p:stCondLst>
                                  <p:childTnLst>
                                    <p:animEffect transition="out" filter="fade">
                                      <p:cBhvr>
                                        <p:cTn id="118" dur="1000"/>
                                        <p:tgtEl>
                                          <p:spTgt spid="38"/>
                                        </p:tgtEl>
                                      </p:cBhvr>
                                    </p:animEffect>
                                    <p:anim calcmode="lin" valueType="num">
                                      <p:cBhvr>
                                        <p:cTn id="119" dur="1000"/>
                                        <p:tgtEl>
                                          <p:spTgt spid="38"/>
                                        </p:tgtEl>
                                        <p:attrNameLst>
                                          <p:attrName>ppt_x</p:attrName>
                                        </p:attrNameLst>
                                      </p:cBhvr>
                                      <p:tavLst>
                                        <p:tav tm="0">
                                          <p:val>
                                            <p:strVal val="ppt_x"/>
                                          </p:val>
                                        </p:tav>
                                        <p:tav tm="100000">
                                          <p:val>
                                            <p:strVal val="ppt_x"/>
                                          </p:val>
                                        </p:tav>
                                      </p:tavLst>
                                    </p:anim>
                                    <p:anim calcmode="lin" valueType="num">
                                      <p:cBhvr>
                                        <p:cTn id="120" dur="1000"/>
                                        <p:tgtEl>
                                          <p:spTgt spid="38"/>
                                        </p:tgtEl>
                                        <p:attrNameLst>
                                          <p:attrName>ppt_y</p:attrName>
                                        </p:attrNameLst>
                                      </p:cBhvr>
                                      <p:tavLst>
                                        <p:tav tm="0">
                                          <p:val>
                                            <p:strVal val="ppt_y"/>
                                          </p:val>
                                        </p:tav>
                                        <p:tav tm="100000">
                                          <p:val>
                                            <p:strVal val="ppt_y+.1"/>
                                          </p:val>
                                        </p:tav>
                                      </p:tavLst>
                                    </p:anim>
                                    <p:set>
                                      <p:cBhvr>
                                        <p:cTn id="121" dur="1" fill="hold">
                                          <p:stCondLst>
                                            <p:cond delay="999"/>
                                          </p:stCondLst>
                                        </p:cTn>
                                        <p:tgtEl>
                                          <p:spTgt spid="38"/>
                                        </p:tgtEl>
                                        <p:attrNameLst>
                                          <p:attrName>style.visibility</p:attrName>
                                        </p:attrNameLst>
                                      </p:cBhvr>
                                      <p:to>
                                        <p:strVal val="hidden"/>
                                      </p:to>
                                    </p:set>
                                  </p:childTnLst>
                                </p:cTn>
                              </p:par>
                              <p:par>
                                <p:cTn id="122" presetID="42" presetClass="exit" presetSubtype="0" fill="hold" grpId="1" nodeType="withEffect">
                                  <p:stCondLst>
                                    <p:cond delay="0"/>
                                  </p:stCondLst>
                                  <p:childTnLst>
                                    <p:animEffect transition="out" filter="fade">
                                      <p:cBhvr>
                                        <p:cTn id="123" dur="1000"/>
                                        <p:tgtEl>
                                          <p:spTgt spid="50"/>
                                        </p:tgtEl>
                                      </p:cBhvr>
                                    </p:animEffect>
                                    <p:anim calcmode="lin" valueType="num">
                                      <p:cBhvr>
                                        <p:cTn id="124" dur="1000"/>
                                        <p:tgtEl>
                                          <p:spTgt spid="50"/>
                                        </p:tgtEl>
                                        <p:attrNameLst>
                                          <p:attrName>ppt_x</p:attrName>
                                        </p:attrNameLst>
                                      </p:cBhvr>
                                      <p:tavLst>
                                        <p:tav tm="0">
                                          <p:val>
                                            <p:strVal val="ppt_x"/>
                                          </p:val>
                                        </p:tav>
                                        <p:tav tm="100000">
                                          <p:val>
                                            <p:strVal val="ppt_x"/>
                                          </p:val>
                                        </p:tav>
                                      </p:tavLst>
                                    </p:anim>
                                    <p:anim calcmode="lin" valueType="num">
                                      <p:cBhvr>
                                        <p:cTn id="125" dur="1000"/>
                                        <p:tgtEl>
                                          <p:spTgt spid="50"/>
                                        </p:tgtEl>
                                        <p:attrNameLst>
                                          <p:attrName>ppt_y</p:attrName>
                                        </p:attrNameLst>
                                      </p:cBhvr>
                                      <p:tavLst>
                                        <p:tav tm="0">
                                          <p:val>
                                            <p:strVal val="ppt_y"/>
                                          </p:val>
                                        </p:tav>
                                        <p:tav tm="100000">
                                          <p:val>
                                            <p:strVal val="ppt_y+.1"/>
                                          </p:val>
                                        </p:tav>
                                      </p:tavLst>
                                    </p:anim>
                                    <p:set>
                                      <p:cBhvr>
                                        <p:cTn id="126" dur="1" fill="hold">
                                          <p:stCondLst>
                                            <p:cond delay="999"/>
                                          </p:stCondLst>
                                        </p:cTn>
                                        <p:tgtEl>
                                          <p:spTgt spid="50"/>
                                        </p:tgtEl>
                                        <p:attrNameLst>
                                          <p:attrName>style.visibility</p:attrName>
                                        </p:attrNameLst>
                                      </p:cBhvr>
                                      <p:to>
                                        <p:strVal val="hidden"/>
                                      </p:to>
                                    </p:set>
                                  </p:childTnLst>
                                </p:cTn>
                              </p:par>
                              <p:par>
                                <p:cTn id="127" presetID="42" presetClass="exit" presetSubtype="0" fill="hold" grpId="1" nodeType="withEffect">
                                  <p:stCondLst>
                                    <p:cond delay="0"/>
                                  </p:stCondLst>
                                  <p:childTnLst>
                                    <p:animEffect transition="out" filter="fade">
                                      <p:cBhvr>
                                        <p:cTn id="128" dur="1000"/>
                                        <p:tgtEl>
                                          <p:spTgt spid="51"/>
                                        </p:tgtEl>
                                      </p:cBhvr>
                                    </p:animEffect>
                                    <p:anim calcmode="lin" valueType="num">
                                      <p:cBhvr>
                                        <p:cTn id="129" dur="1000"/>
                                        <p:tgtEl>
                                          <p:spTgt spid="51"/>
                                        </p:tgtEl>
                                        <p:attrNameLst>
                                          <p:attrName>ppt_x</p:attrName>
                                        </p:attrNameLst>
                                      </p:cBhvr>
                                      <p:tavLst>
                                        <p:tav tm="0">
                                          <p:val>
                                            <p:strVal val="ppt_x"/>
                                          </p:val>
                                        </p:tav>
                                        <p:tav tm="100000">
                                          <p:val>
                                            <p:strVal val="ppt_x"/>
                                          </p:val>
                                        </p:tav>
                                      </p:tavLst>
                                    </p:anim>
                                    <p:anim calcmode="lin" valueType="num">
                                      <p:cBhvr>
                                        <p:cTn id="130" dur="1000"/>
                                        <p:tgtEl>
                                          <p:spTgt spid="51"/>
                                        </p:tgtEl>
                                        <p:attrNameLst>
                                          <p:attrName>ppt_y</p:attrName>
                                        </p:attrNameLst>
                                      </p:cBhvr>
                                      <p:tavLst>
                                        <p:tav tm="0">
                                          <p:val>
                                            <p:strVal val="ppt_y"/>
                                          </p:val>
                                        </p:tav>
                                        <p:tav tm="100000">
                                          <p:val>
                                            <p:strVal val="ppt_y+.1"/>
                                          </p:val>
                                        </p:tav>
                                      </p:tavLst>
                                    </p:anim>
                                    <p:set>
                                      <p:cBhvr>
                                        <p:cTn id="131" dur="1" fill="hold">
                                          <p:stCondLst>
                                            <p:cond delay="999"/>
                                          </p:stCondLst>
                                        </p:cTn>
                                        <p:tgtEl>
                                          <p:spTgt spid="51"/>
                                        </p:tgtEl>
                                        <p:attrNameLst>
                                          <p:attrName>style.visibility</p:attrName>
                                        </p:attrNameLst>
                                      </p:cBhvr>
                                      <p:to>
                                        <p:strVal val="hidden"/>
                                      </p:to>
                                    </p:set>
                                  </p:childTnLst>
                                </p:cTn>
                              </p:par>
                              <p:par>
                                <p:cTn id="132" presetID="42" presetClass="exit" presetSubtype="0" fill="hold" grpId="1" nodeType="withEffect">
                                  <p:stCondLst>
                                    <p:cond delay="0"/>
                                  </p:stCondLst>
                                  <p:childTnLst>
                                    <p:animEffect transition="out" filter="fade">
                                      <p:cBhvr>
                                        <p:cTn id="133" dur="1000"/>
                                        <p:tgtEl>
                                          <p:spTgt spid="55"/>
                                        </p:tgtEl>
                                      </p:cBhvr>
                                    </p:animEffect>
                                    <p:anim calcmode="lin" valueType="num">
                                      <p:cBhvr>
                                        <p:cTn id="134" dur="1000"/>
                                        <p:tgtEl>
                                          <p:spTgt spid="55"/>
                                        </p:tgtEl>
                                        <p:attrNameLst>
                                          <p:attrName>ppt_x</p:attrName>
                                        </p:attrNameLst>
                                      </p:cBhvr>
                                      <p:tavLst>
                                        <p:tav tm="0">
                                          <p:val>
                                            <p:strVal val="ppt_x"/>
                                          </p:val>
                                        </p:tav>
                                        <p:tav tm="100000">
                                          <p:val>
                                            <p:strVal val="ppt_x"/>
                                          </p:val>
                                        </p:tav>
                                      </p:tavLst>
                                    </p:anim>
                                    <p:anim calcmode="lin" valueType="num">
                                      <p:cBhvr>
                                        <p:cTn id="135" dur="1000"/>
                                        <p:tgtEl>
                                          <p:spTgt spid="55"/>
                                        </p:tgtEl>
                                        <p:attrNameLst>
                                          <p:attrName>ppt_y</p:attrName>
                                        </p:attrNameLst>
                                      </p:cBhvr>
                                      <p:tavLst>
                                        <p:tav tm="0">
                                          <p:val>
                                            <p:strVal val="ppt_y"/>
                                          </p:val>
                                        </p:tav>
                                        <p:tav tm="100000">
                                          <p:val>
                                            <p:strVal val="ppt_y+.1"/>
                                          </p:val>
                                        </p:tav>
                                      </p:tavLst>
                                    </p:anim>
                                    <p:set>
                                      <p:cBhvr>
                                        <p:cTn id="136" dur="1" fill="hold">
                                          <p:stCondLst>
                                            <p:cond delay="999"/>
                                          </p:stCondLst>
                                        </p:cTn>
                                        <p:tgtEl>
                                          <p:spTgt spid="55"/>
                                        </p:tgtEl>
                                        <p:attrNameLst>
                                          <p:attrName>style.visibility</p:attrName>
                                        </p:attrNameLst>
                                      </p:cBhvr>
                                      <p:to>
                                        <p:strVal val="hidden"/>
                                      </p:to>
                                    </p:set>
                                  </p:childTnLst>
                                </p:cTn>
                              </p:par>
                              <p:par>
                                <p:cTn id="137" presetID="42" presetClass="exit" presetSubtype="0" fill="hold" grpId="1" nodeType="withEffect">
                                  <p:stCondLst>
                                    <p:cond delay="0"/>
                                  </p:stCondLst>
                                  <p:childTnLst>
                                    <p:animEffect transition="out" filter="fade">
                                      <p:cBhvr>
                                        <p:cTn id="138" dur="1000"/>
                                        <p:tgtEl>
                                          <p:spTgt spid="59"/>
                                        </p:tgtEl>
                                      </p:cBhvr>
                                    </p:animEffect>
                                    <p:anim calcmode="lin" valueType="num">
                                      <p:cBhvr>
                                        <p:cTn id="139" dur="1000"/>
                                        <p:tgtEl>
                                          <p:spTgt spid="59"/>
                                        </p:tgtEl>
                                        <p:attrNameLst>
                                          <p:attrName>ppt_x</p:attrName>
                                        </p:attrNameLst>
                                      </p:cBhvr>
                                      <p:tavLst>
                                        <p:tav tm="0">
                                          <p:val>
                                            <p:strVal val="ppt_x"/>
                                          </p:val>
                                        </p:tav>
                                        <p:tav tm="100000">
                                          <p:val>
                                            <p:strVal val="ppt_x"/>
                                          </p:val>
                                        </p:tav>
                                      </p:tavLst>
                                    </p:anim>
                                    <p:anim calcmode="lin" valueType="num">
                                      <p:cBhvr>
                                        <p:cTn id="140" dur="1000"/>
                                        <p:tgtEl>
                                          <p:spTgt spid="59"/>
                                        </p:tgtEl>
                                        <p:attrNameLst>
                                          <p:attrName>ppt_y</p:attrName>
                                        </p:attrNameLst>
                                      </p:cBhvr>
                                      <p:tavLst>
                                        <p:tav tm="0">
                                          <p:val>
                                            <p:strVal val="ppt_y"/>
                                          </p:val>
                                        </p:tav>
                                        <p:tav tm="100000">
                                          <p:val>
                                            <p:strVal val="ppt_y+.1"/>
                                          </p:val>
                                        </p:tav>
                                      </p:tavLst>
                                    </p:anim>
                                    <p:set>
                                      <p:cBhvr>
                                        <p:cTn id="141" dur="1" fill="hold">
                                          <p:stCondLst>
                                            <p:cond delay="999"/>
                                          </p:stCondLst>
                                        </p:cTn>
                                        <p:tgtEl>
                                          <p:spTgt spid="59"/>
                                        </p:tgtEl>
                                        <p:attrNameLst>
                                          <p:attrName>style.visibility</p:attrName>
                                        </p:attrNameLst>
                                      </p:cBhvr>
                                      <p:to>
                                        <p:strVal val="hidden"/>
                                      </p:to>
                                    </p:set>
                                  </p:childTnLst>
                                </p:cTn>
                              </p:par>
                              <p:par>
                                <p:cTn id="142" presetID="42" presetClass="exit" presetSubtype="0" fill="hold" grpId="1" nodeType="withEffect">
                                  <p:stCondLst>
                                    <p:cond delay="0"/>
                                  </p:stCondLst>
                                  <p:childTnLst>
                                    <p:animEffect transition="out" filter="fade">
                                      <p:cBhvr>
                                        <p:cTn id="143" dur="1000"/>
                                        <p:tgtEl>
                                          <p:spTgt spid="60"/>
                                        </p:tgtEl>
                                      </p:cBhvr>
                                    </p:animEffect>
                                    <p:anim calcmode="lin" valueType="num">
                                      <p:cBhvr>
                                        <p:cTn id="144" dur="1000"/>
                                        <p:tgtEl>
                                          <p:spTgt spid="60"/>
                                        </p:tgtEl>
                                        <p:attrNameLst>
                                          <p:attrName>ppt_x</p:attrName>
                                        </p:attrNameLst>
                                      </p:cBhvr>
                                      <p:tavLst>
                                        <p:tav tm="0">
                                          <p:val>
                                            <p:strVal val="ppt_x"/>
                                          </p:val>
                                        </p:tav>
                                        <p:tav tm="100000">
                                          <p:val>
                                            <p:strVal val="ppt_x"/>
                                          </p:val>
                                        </p:tav>
                                      </p:tavLst>
                                    </p:anim>
                                    <p:anim calcmode="lin" valueType="num">
                                      <p:cBhvr>
                                        <p:cTn id="145" dur="1000"/>
                                        <p:tgtEl>
                                          <p:spTgt spid="60"/>
                                        </p:tgtEl>
                                        <p:attrNameLst>
                                          <p:attrName>ppt_y</p:attrName>
                                        </p:attrNameLst>
                                      </p:cBhvr>
                                      <p:tavLst>
                                        <p:tav tm="0">
                                          <p:val>
                                            <p:strVal val="ppt_y"/>
                                          </p:val>
                                        </p:tav>
                                        <p:tav tm="100000">
                                          <p:val>
                                            <p:strVal val="ppt_y+.1"/>
                                          </p:val>
                                        </p:tav>
                                      </p:tavLst>
                                    </p:anim>
                                    <p:set>
                                      <p:cBhvr>
                                        <p:cTn id="146" dur="1" fill="hold">
                                          <p:stCondLst>
                                            <p:cond delay="999"/>
                                          </p:stCondLst>
                                        </p:cTn>
                                        <p:tgtEl>
                                          <p:spTgt spid="60"/>
                                        </p:tgtEl>
                                        <p:attrNameLst>
                                          <p:attrName>style.visibility</p:attrName>
                                        </p:attrNameLst>
                                      </p:cBhvr>
                                      <p:to>
                                        <p:strVal val="hidden"/>
                                      </p:to>
                                    </p:set>
                                  </p:childTnLst>
                                </p:cTn>
                              </p:par>
                              <p:par>
                                <p:cTn id="147" presetID="47" presetClass="entr" presetSubtype="0" fill="hold" nodeType="withEffect">
                                  <p:stCondLst>
                                    <p:cond delay="0"/>
                                  </p:stCondLst>
                                  <p:childTnLst>
                                    <p:set>
                                      <p:cBhvr>
                                        <p:cTn id="148" dur="1" fill="hold">
                                          <p:stCondLst>
                                            <p:cond delay="0"/>
                                          </p:stCondLst>
                                        </p:cTn>
                                        <p:tgtEl>
                                          <p:spTgt spid="1029"/>
                                        </p:tgtEl>
                                        <p:attrNameLst>
                                          <p:attrName>style.visibility</p:attrName>
                                        </p:attrNameLst>
                                      </p:cBhvr>
                                      <p:to>
                                        <p:strVal val="visible"/>
                                      </p:to>
                                    </p:set>
                                    <p:animEffect transition="in" filter="fade">
                                      <p:cBhvr>
                                        <p:cTn id="149" dur="1000"/>
                                        <p:tgtEl>
                                          <p:spTgt spid="1029"/>
                                        </p:tgtEl>
                                      </p:cBhvr>
                                    </p:animEffect>
                                    <p:anim calcmode="lin" valueType="num">
                                      <p:cBhvr>
                                        <p:cTn id="150" dur="1000" fill="hold"/>
                                        <p:tgtEl>
                                          <p:spTgt spid="1029"/>
                                        </p:tgtEl>
                                        <p:attrNameLst>
                                          <p:attrName>ppt_x</p:attrName>
                                        </p:attrNameLst>
                                      </p:cBhvr>
                                      <p:tavLst>
                                        <p:tav tm="0">
                                          <p:val>
                                            <p:strVal val="#ppt_x"/>
                                          </p:val>
                                        </p:tav>
                                        <p:tav tm="100000">
                                          <p:val>
                                            <p:strVal val="#ppt_x"/>
                                          </p:val>
                                        </p:tav>
                                      </p:tavLst>
                                    </p:anim>
                                    <p:anim calcmode="lin" valueType="num">
                                      <p:cBhvr>
                                        <p:cTn id="151"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1" presetClass="path" presetSubtype="0" repeatCount="indefinite" accel="50000" decel="50000" fill="hold" nodeType="clickEffect">
                                  <p:stCondLst>
                                    <p:cond delay="0"/>
                                  </p:stCondLst>
                                  <p:childTnLst>
                                    <p:animMotion origin="layout" path="M 3.33333E-6 -4.81481E-6 C 0.02396 -4.81481E-6 0.0434 0.03519 0.0434 0.07871 C 0.0434 0.12223 0.02396 0.15764 3.33333E-6 0.15764 C -0.02396 0.15764 -0.04323 0.12223 -0.04323 0.07871 C -0.04323 0.03519 -0.02396 -4.81481E-6 3.33333E-6 -4.81481E-6 Z " pathEditMode="relative" rAng="0" ptsTypes="fffff">
                                      <p:cBhvr>
                                        <p:cTn id="155" dur="1000" fill="hold"/>
                                        <p:tgtEl>
                                          <p:spTgt spid="1029"/>
                                        </p:tgtEl>
                                        <p:attrNameLst>
                                          <p:attrName>ppt_x</p:attrName>
                                          <p:attrName>ppt_y</p:attrName>
                                        </p:attrNameLst>
                                      </p:cBhvr>
                                      <p:rCtr x="0" y="7870"/>
                                    </p:animMotion>
                                  </p:childTnLst>
                                </p:cTn>
                              </p:par>
                              <p:par>
                                <p:cTn id="156" presetID="1" presetClass="path" presetSubtype="0" repeatCount="indefinite" accel="50000" decel="50000" fill="hold" grpId="1" nodeType="withEffect">
                                  <p:stCondLst>
                                    <p:cond delay="0"/>
                                  </p:stCondLst>
                                  <p:childTnLst>
                                    <p:animMotion origin="layout" path="M -2.77778E-7 4.81481E-6 C 0.02708 4.81481E-6 0.04948 0.03055 0.04948 0.06851 C 0.04948 0.10648 0.02708 0.13726 -2.77778E-7 0.13726 C -0.02726 0.13726 -0.04931 0.10648 -0.04931 0.06851 C -0.04931 0.03055 -0.02726 4.81481E-6 -2.77778E-7 4.81481E-6 Z " pathEditMode="relative" rAng="0" ptsTypes="fffff">
                                      <p:cBhvr>
                                        <p:cTn id="157" dur="1000" fill="hold"/>
                                        <p:tgtEl>
                                          <p:spTgt spid="56"/>
                                        </p:tgtEl>
                                        <p:attrNameLst>
                                          <p:attrName>ppt_x</p:attrName>
                                          <p:attrName>ppt_y</p:attrName>
                                        </p:attrNameLst>
                                      </p:cBhvr>
                                      <p:rCtr x="0" y="6852"/>
                                    </p:animMotion>
                                  </p:childTnLst>
                                </p:cTn>
                              </p:par>
                              <p:par>
                                <p:cTn id="158" presetID="1" presetClass="path" presetSubtype="0" repeatCount="indefinite" accel="50000" decel="50000" fill="hold" grpId="1" nodeType="withEffect">
                                  <p:stCondLst>
                                    <p:cond delay="0"/>
                                  </p:stCondLst>
                                  <p:childTnLst>
                                    <p:animMotion origin="layout" path="M -3.61111E-6 -2.22222E-6 C 0.03473 -2.22222E-6 0.06355 0.02269 0.06355 0.0507 C 0.06355 0.07847 0.03473 0.10139 -3.61111E-6 0.10139 C -0.03489 0.10139 -0.06319 0.07847 -0.06319 0.0507 C -0.06319 0.02269 -0.03489 -2.22222E-6 -3.61111E-6 -2.22222E-6 Z " pathEditMode="relative" rAng="0" ptsTypes="fffff">
                                      <p:cBhvr>
                                        <p:cTn id="159" dur="1250" fill="hold"/>
                                        <p:tgtEl>
                                          <p:spTgt spid="57"/>
                                        </p:tgtEl>
                                        <p:attrNameLst>
                                          <p:attrName>ppt_x</p:attrName>
                                          <p:attrName>ppt_y</p:attrName>
                                        </p:attrNameLst>
                                      </p:cBhvr>
                                      <p:rCtr x="17" y="5069"/>
                                    </p:animMotion>
                                  </p:childTnLst>
                                </p:cTn>
                              </p:par>
                              <p:par>
                                <p:cTn id="160" presetID="1" presetClass="path" presetSubtype="0" repeatCount="indefinite" accel="50000" decel="50000" fill="hold" grpId="1" nodeType="withEffect">
                                  <p:stCondLst>
                                    <p:cond delay="0"/>
                                  </p:stCondLst>
                                  <p:childTnLst>
                                    <p:animMotion origin="layout" path="M -5.55556E-7 -2.22222E-6 C 0.02899 -2.22222E-6 0.05278 0.0382 0.05278 0.08519 C 0.05278 0.13218 0.02899 0.1706 -5.55556E-7 0.1706 C -0.02899 0.1706 -0.0526 0.13218 -0.0526 0.08519 C -0.0526 0.0382 -0.02899 -2.22222E-6 -5.55556E-7 -2.22222E-6 Z " pathEditMode="relative" rAng="0" ptsTypes="fffff">
                                      <p:cBhvr>
                                        <p:cTn id="161" dur="1750" fill="hold"/>
                                        <p:tgtEl>
                                          <p:spTgt spid="58"/>
                                        </p:tgtEl>
                                        <p:attrNameLst>
                                          <p:attrName>ppt_x</p:attrName>
                                          <p:attrName>ppt_y</p:attrName>
                                        </p:attrNameLst>
                                      </p:cBhvr>
                                      <p:rCtr x="0" y="8519"/>
                                    </p:animMotion>
                                  </p:childTnLst>
                                </p:cTn>
                              </p:par>
                              <p:par>
                                <p:cTn id="162" presetID="1" presetClass="path" presetSubtype="0" repeatCount="indefinite" accel="50000" decel="50000" fill="hold" grpId="1" nodeType="withEffect">
                                  <p:stCondLst>
                                    <p:cond delay="0"/>
                                  </p:stCondLst>
                                  <p:childTnLst>
                                    <p:animMotion origin="layout" path="M 8.33333E-7 -2.22222E-6 C 0.01771 -2.22222E-6 0.03246 0.02685 0.03246 0.05996 C 0.03246 0.09283 0.01771 0.11991 8.33333E-7 0.11991 C -0.01788 0.11991 -0.03229 0.09283 -0.03229 0.05996 C -0.03229 0.02685 -0.01788 -2.22222E-6 8.33333E-7 -2.22222E-6 Z " pathEditMode="relative" rAng="0" ptsTypes="fffff">
                                      <p:cBhvr>
                                        <p:cTn id="163" dur="2250" fill="hold"/>
                                        <p:tgtEl>
                                          <p:spTgt spid="61"/>
                                        </p:tgtEl>
                                        <p:attrNameLst>
                                          <p:attrName>ppt_x</p:attrName>
                                          <p:attrName>ppt_y</p:attrName>
                                        </p:attrNameLst>
                                      </p:cBhvr>
                                      <p:rCtr x="0" y="5995"/>
                                    </p:animMotion>
                                  </p:childTnLst>
                                </p:cTn>
                              </p:par>
                              <p:par>
                                <p:cTn id="164" presetID="1" presetClass="path" presetSubtype="0" repeatCount="indefinite" accel="50000" decel="50000" fill="hold" grpId="1" nodeType="withEffect">
                                  <p:stCondLst>
                                    <p:cond delay="0"/>
                                  </p:stCondLst>
                                  <p:childTnLst>
                                    <p:animMotion origin="layout" path="M 1.66667E-6 -2.22222E-6 C 0.01736 -2.22222E-6 0.0316 0.0213 0.0316 0.04746 C 0.0316 0.07384 0.01736 0.09537 1.66667E-6 0.09537 C -0.01736 0.09537 -0.03143 0.07384 -0.03143 0.04746 C -0.03143 0.0213 -0.01736 -2.22222E-6 1.66667E-6 -2.22222E-6 Z " pathEditMode="relative" rAng="0" ptsTypes="fffff">
                                      <p:cBhvr>
                                        <p:cTn id="165" dur="1500" fill="hold"/>
                                        <p:tgtEl>
                                          <p:spTgt spid="62"/>
                                        </p:tgtEl>
                                        <p:attrNameLst>
                                          <p:attrName>ppt_x</p:attrName>
                                          <p:attrName>ppt_y</p:attrName>
                                        </p:attrNameLst>
                                      </p:cBhvr>
                                      <p:rCtr x="0" y="4769"/>
                                    </p:animMotion>
                                  </p:childTnLst>
                                </p:cTn>
                              </p:par>
                              <p:par>
                                <p:cTn id="166" presetID="1" presetClass="path" presetSubtype="0" repeatCount="indefinite" accel="50000" decel="50000" fill="hold" grpId="1" nodeType="withEffect">
                                  <p:stCondLst>
                                    <p:cond delay="0"/>
                                  </p:stCondLst>
                                  <p:childTnLst>
                                    <p:animMotion origin="layout" path="M 0 -2.22222E-6 C 0.01441 -2.22222E-6 0.02656 0.025 0.02656 0.05579 C 0.02656 0.08658 0.01441 0.11181 0 0.11181 C -0.01476 0.11181 -0.02656 0.08658 -0.02656 0.05579 C -0.02656 0.025 -0.01476 -2.22222E-6 0 -2.22222E-6 Z " pathEditMode="relative" rAng="0" ptsTypes="fffff">
                                      <p:cBhvr>
                                        <p:cTn id="167" dur="1500" fill="hold"/>
                                        <p:tgtEl>
                                          <p:spTgt spid="63"/>
                                        </p:tgtEl>
                                        <p:attrNameLst>
                                          <p:attrName>ppt_x</p:attrName>
                                          <p:attrName>ppt_y</p:attrName>
                                        </p:attrNameLst>
                                      </p:cBhvr>
                                      <p:rCtr x="0" y="5579"/>
                                    </p:animMotion>
                                  </p:childTnLst>
                                </p:cTn>
                              </p:par>
                              <p:par>
                                <p:cTn id="168" presetID="1" presetClass="path" presetSubtype="0" repeatCount="indefinite" accel="50000" decel="50000" fill="hold" grpId="1" nodeType="withEffect">
                                  <p:stCondLst>
                                    <p:cond delay="0"/>
                                  </p:stCondLst>
                                  <p:childTnLst>
                                    <p:animMotion origin="layout" path="M -0.00434 -0.06134 C 0.01112 -0.06134 0.02378 -0.05278 0.02378 -0.04213 C 0.02378 -0.03125 0.01112 -0.02245 -0.00434 -0.02245 C -0.01979 -0.02245 -0.03212 -0.03125 -0.03212 -0.04213 C -0.03212 -0.05278 -0.01979 -0.06134 -0.00434 -0.06134 Z " pathEditMode="relative" rAng="0" ptsTypes="fffff">
                                      <p:cBhvr>
                                        <p:cTn id="169" dur="2250" fill="hold"/>
                                        <p:tgtEl>
                                          <p:spTgt spid="64"/>
                                        </p:tgtEl>
                                        <p:attrNameLst>
                                          <p:attrName>ppt_x</p:attrName>
                                          <p:attrName>ppt_y</p:attrName>
                                        </p:attrNameLst>
                                      </p:cBhvr>
                                      <p:rCtr x="17" y="1944"/>
                                    </p:animMotion>
                                  </p:childTnLst>
                                </p:cTn>
                              </p:par>
                              <p:par>
                                <p:cTn id="170" presetID="1" presetClass="path" presetSubtype="0" repeatCount="indefinite" accel="50000" decel="50000" fill="hold" grpId="1" nodeType="withEffect">
                                  <p:stCondLst>
                                    <p:cond delay="0"/>
                                  </p:stCondLst>
                                  <p:childTnLst>
                                    <p:animMotion origin="layout" path="M 0.01701 -0.04838 C 0.03333 -0.04838 0.0467 -0.0382 0.0467 -0.02523 C 0.0467 -0.0125 0.03333 -0.00209 0.01701 -0.00209 C 0.00069 -0.00209 -0.0125 -0.0125 -0.0125 -0.02523 C -0.0125 -0.0382 0.00069 -0.04838 0.01701 -0.04838 Z " pathEditMode="relative" rAng="0" ptsTypes="fffff">
                                      <p:cBhvr>
                                        <p:cTn id="171" dur="1500" fill="hold"/>
                                        <p:tgtEl>
                                          <p:spTgt spid="65"/>
                                        </p:tgtEl>
                                        <p:attrNameLst>
                                          <p:attrName>ppt_x</p:attrName>
                                          <p:attrName>ppt_y</p:attrName>
                                        </p:attrNameLst>
                                      </p:cBhvr>
                                      <p:rCtr x="0" y="2315"/>
                                    </p:animMotion>
                                  </p:childTnLst>
                                </p:cTn>
                              </p:par>
                            </p:childTnLst>
                          </p:cTn>
                        </p:par>
                      </p:childTnLst>
                    </p:cTn>
                  </p:par>
                  <p:par>
                    <p:cTn id="172" fill="hold">
                      <p:stCondLst>
                        <p:cond delay="indefinite"/>
                      </p:stCondLst>
                      <p:childTnLst>
                        <p:par>
                          <p:cTn id="173" fill="hold">
                            <p:stCondLst>
                              <p:cond delay="0"/>
                            </p:stCondLst>
                            <p:childTnLst>
                              <p:par>
                                <p:cTn id="174" presetID="47" presetClass="exit" presetSubtype="0" fill="hold" nodeType="clickEffect">
                                  <p:stCondLst>
                                    <p:cond delay="0"/>
                                  </p:stCondLst>
                                  <p:childTnLst>
                                    <p:animEffect transition="out" filter="fade">
                                      <p:cBhvr>
                                        <p:cTn id="175" dur="1000"/>
                                        <p:tgtEl>
                                          <p:spTgt spid="1029"/>
                                        </p:tgtEl>
                                      </p:cBhvr>
                                    </p:animEffect>
                                    <p:anim calcmode="lin" valueType="num">
                                      <p:cBhvr>
                                        <p:cTn id="176" dur="1000"/>
                                        <p:tgtEl>
                                          <p:spTgt spid="1029"/>
                                        </p:tgtEl>
                                        <p:attrNameLst>
                                          <p:attrName>ppt_x</p:attrName>
                                        </p:attrNameLst>
                                      </p:cBhvr>
                                      <p:tavLst>
                                        <p:tav tm="0">
                                          <p:val>
                                            <p:strVal val="ppt_x"/>
                                          </p:val>
                                        </p:tav>
                                        <p:tav tm="100000">
                                          <p:val>
                                            <p:strVal val="ppt_x"/>
                                          </p:val>
                                        </p:tav>
                                      </p:tavLst>
                                    </p:anim>
                                    <p:anim calcmode="lin" valueType="num">
                                      <p:cBhvr>
                                        <p:cTn id="177" dur="1000"/>
                                        <p:tgtEl>
                                          <p:spTgt spid="1029"/>
                                        </p:tgtEl>
                                        <p:attrNameLst>
                                          <p:attrName>ppt_y</p:attrName>
                                        </p:attrNameLst>
                                      </p:cBhvr>
                                      <p:tavLst>
                                        <p:tav tm="0">
                                          <p:val>
                                            <p:strVal val="ppt_y"/>
                                          </p:val>
                                        </p:tav>
                                        <p:tav tm="100000">
                                          <p:val>
                                            <p:strVal val="ppt_y-.1"/>
                                          </p:val>
                                        </p:tav>
                                      </p:tavLst>
                                    </p:anim>
                                    <p:set>
                                      <p:cBhvr>
                                        <p:cTn id="178" dur="1" fill="hold">
                                          <p:stCondLst>
                                            <p:cond delay="999"/>
                                          </p:stCondLst>
                                        </p:cTn>
                                        <p:tgtEl>
                                          <p:spTgt spid="1029"/>
                                        </p:tgtEl>
                                        <p:attrNameLst>
                                          <p:attrName>style.visibility</p:attrName>
                                        </p:attrNameLst>
                                      </p:cBhvr>
                                      <p:to>
                                        <p:strVal val="hidden"/>
                                      </p:to>
                                    </p:set>
                                  </p:childTnLst>
                                </p:cTn>
                              </p:par>
                              <p:par>
                                <p:cTn id="179" presetID="21" presetClass="exit" presetSubtype="1" fill="hold" grpId="2" nodeType="withEffect">
                                  <p:stCondLst>
                                    <p:cond delay="0"/>
                                  </p:stCondLst>
                                  <p:childTnLst>
                                    <p:animEffect transition="out" filter="wheel(1)">
                                      <p:cBhvr>
                                        <p:cTn id="180" dur="1800"/>
                                        <p:tgtEl>
                                          <p:spTgt spid="56"/>
                                        </p:tgtEl>
                                      </p:cBhvr>
                                    </p:animEffect>
                                    <p:set>
                                      <p:cBhvr>
                                        <p:cTn id="181" dur="1" fill="hold">
                                          <p:stCondLst>
                                            <p:cond delay="1799"/>
                                          </p:stCondLst>
                                        </p:cTn>
                                        <p:tgtEl>
                                          <p:spTgt spid="56"/>
                                        </p:tgtEl>
                                        <p:attrNameLst>
                                          <p:attrName>style.visibility</p:attrName>
                                        </p:attrNameLst>
                                      </p:cBhvr>
                                      <p:to>
                                        <p:strVal val="hidden"/>
                                      </p:to>
                                    </p:set>
                                  </p:childTnLst>
                                </p:cTn>
                              </p:par>
                              <p:par>
                                <p:cTn id="182" presetID="21" presetClass="exit" presetSubtype="1" fill="hold" grpId="2" nodeType="withEffect">
                                  <p:stCondLst>
                                    <p:cond delay="0"/>
                                  </p:stCondLst>
                                  <p:childTnLst>
                                    <p:animEffect transition="out" filter="wheel(1)">
                                      <p:cBhvr>
                                        <p:cTn id="183" dur="2000"/>
                                        <p:tgtEl>
                                          <p:spTgt spid="57"/>
                                        </p:tgtEl>
                                      </p:cBhvr>
                                    </p:animEffect>
                                    <p:set>
                                      <p:cBhvr>
                                        <p:cTn id="184" dur="1" fill="hold">
                                          <p:stCondLst>
                                            <p:cond delay="1999"/>
                                          </p:stCondLst>
                                        </p:cTn>
                                        <p:tgtEl>
                                          <p:spTgt spid="57"/>
                                        </p:tgtEl>
                                        <p:attrNameLst>
                                          <p:attrName>style.visibility</p:attrName>
                                        </p:attrNameLst>
                                      </p:cBhvr>
                                      <p:to>
                                        <p:strVal val="hidden"/>
                                      </p:to>
                                    </p:set>
                                  </p:childTnLst>
                                </p:cTn>
                              </p:par>
                              <p:par>
                                <p:cTn id="185" presetID="21" presetClass="exit" presetSubtype="1" fill="hold" grpId="2" nodeType="withEffect">
                                  <p:stCondLst>
                                    <p:cond delay="0"/>
                                  </p:stCondLst>
                                  <p:childTnLst>
                                    <p:animEffect transition="out" filter="wheel(1)">
                                      <p:cBhvr>
                                        <p:cTn id="186" dur="2000"/>
                                        <p:tgtEl>
                                          <p:spTgt spid="58"/>
                                        </p:tgtEl>
                                      </p:cBhvr>
                                    </p:animEffect>
                                    <p:set>
                                      <p:cBhvr>
                                        <p:cTn id="187" dur="1" fill="hold">
                                          <p:stCondLst>
                                            <p:cond delay="1999"/>
                                          </p:stCondLst>
                                        </p:cTn>
                                        <p:tgtEl>
                                          <p:spTgt spid="58"/>
                                        </p:tgtEl>
                                        <p:attrNameLst>
                                          <p:attrName>style.visibility</p:attrName>
                                        </p:attrNameLst>
                                      </p:cBhvr>
                                      <p:to>
                                        <p:strVal val="hidden"/>
                                      </p:to>
                                    </p:set>
                                  </p:childTnLst>
                                </p:cTn>
                              </p:par>
                              <p:par>
                                <p:cTn id="188" presetID="21" presetClass="exit" presetSubtype="1" fill="hold" grpId="2" nodeType="withEffect">
                                  <p:stCondLst>
                                    <p:cond delay="0"/>
                                  </p:stCondLst>
                                  <p:childTnLst>
                                    <p:animEffect transition="out" filter="wheel(1)">
                                      <p:cBhvr>
                                        <p:cTn id="189" dur="2000"/>
                                        <p:tgtEl>
                                          <p:spTgt spid="61"/>
                                        </p:tgtEl>
                                      </p:cBhvr>
                                    </p:animEffect>
                                    <p:set>
                                      <p:cBhvr>
                                        <p:cTn id="190" dur="1" fill="hold">
                                          <p:stCondLst>
                                            <p:cond delay="1999"/>
                                          </p:stCondLst>
                                        </p:cTn>
                                        <p:tgtEl>
                                          <p:spTgt spid="61"/>
                                        </p:tgtEl>
                                        <p:attrNameLst>
                                          <p:attrName>style.visibility</p:attrName>
                                        </p:attrNameLst>
                                      </p:cBhvr>
                                      <p:to>
                                        <p:strVal val="hidden"/>
                                      </p:to>
                                    </p:set>
                                  </p:childTnLst>
                                </p:cTn>
                              </p:par>
                              <p:par>
                                <p:cTn id="191" presetID="21" presetClass="exit" presetSubtype="1" fill="hold" grpId="2" nodeType="withEffect">
                                  <p:stCondLst>
                                    <p:cond delay="0"/>
                                  </p:stCondLst>
                                  <p:childTnLst>
                                    <p:animEffect transition="out" filter="wheel(1)">
                                      <p:cBhvr>
                                        <p:cTn id="192" dur="2000"/>
                                        <p:tgtEl>
                                          <p:spTgt spid="62"/>
                                        </p:tgtEl>
                                      </p:cBhvr>
                                    </p:animEffect>
                                    <p:set>
                                      <p:cBhvr>
                                        <p:cTn id="193" dur="1" fill="hold">
                                          <p:stCondLst>
                                            <p:cond delay="1999"/>
                                          </p:stCondLst>
                                        </p:cTn>
                                        <p:tgtEl>
                                          <p:spTgt spid="62"/>
                                        </p:tgtEl>
                                        <p:attrNameLst>
                                          <p:attrName>style.visibility</p:attrName>
                                        </p:attrNameLst>
                                      </p:cBhvr>
                                      <p:to>
                                        <p:strVal val="hidden"/>
                                      </p:to>
                                    </p:set>
                                  </p:childTnLst>
                                </p:cTn>
                              </p:par>
                              <p:par>
                                <p:cTn id="194" presetID="21" presetClass="exit" presetSubtype="1" fill="hold" grpId="2" nodeType="withEffect">
                                  <p:stCondLst>
                                    <p:cond delay="0"/>
                                  </p:stCondLst>
                                  <p:childTnLst>
                                    <p:animEffect transition="out" filter="wheel(1)">
                                      <p:cBhvr>
                                        <p:cTn id="195" dur="2000"/>
                                        <p:tgtEl>
                                          <p:spTgt spid="63"/>
                                        </p:tgtEl>
                                      </p:cBhvr>
                                    </p:animEffect>
                                    <p:set>
                                      <p:cBhvr>
                                        <p:cTn id="196" dur="1" fill="hold">
                                          <p:stCondLst>
                                            <p:cond delay="1999"/>
                                          </p:stCondLst>
                                        </p:cTn>
                                        <p:tgtEl>
                                          <p:spTgt spid="63"/>
                                        </p:tgtEl>
                                        <p:attrNameLst>
                                          <p:attrName>style.visibility</p:attrName>
                                        </p:attrNameLst>
                                      </p:cBhvr>
                                      <p:to>
                                        <p:strVal val="hidden"/>
                                      </p:to>
                                    </p:set>
                                  </p:childTnLst>
                                </p:cTn>
                              </p:par>
                              <p:par>
                                <p:cTn id="197" presetID="21" presetClass="exit" presetSubtype="1" fill="hold" grpId="2" nodeType="withEffect">
                                  <p:stCondLst>
                                    <p:cond delay="0"/>
                                  </p:stCondLst>
                                  <p:childTnLst>
                                    <p:animEffect transition="out" filter="wheel(1)">
                                      <p:cBhvr>
                                        <p:cTn id="198" dur="2000"/>
                                        <p:tgtEl>
                                          <p:spTgt spid="64"/>
                                        </p:tgtEl>
                                      </p:cBhvr>
                                    </p:animEffect>
                                    <p:set>
                                      <p:cBhvr>
                                        <p:cTn id="199" dur="1" fill="hold">
                                          <p:stCondLst>
                                            <p:cond delay="1999"/>
                                          </p:stCondLst>
                                        </p:cTn>
                                        <p:tgtEl>
                                          <p:spTgt spid="64"/>
                                        </p:tgtEl>
                                        <p:attrNameLst>
                                          <p:attrName>style.visibility</p:attrName>
                                        </p:attrNameLst>
                                      </p:cBhvr>
                                      <p:to>
                                        <p:strVal val="hidden"/>
                                      </p:to>
                                    </p:set>
                                  </p:childTnLst>
                                </p:cTn>
                              </p:par>
                              <p:par>
                                <p:cTn id="200" presetID="21" presetClass="exit" presetSubtype="1" fill="hold" grpId="2" nodeType="withEffect">
                                  <p:stCondLst>
                                    <p:cond delay="0"/>
                                  </p:stCondLst>
                                  <p:childTnLst>
                                    <p:animEffect transition="out" filter="wheel(1)">
                                      <p:cBhvr>
                                        <p:cTn id="201" dur="2000"/>
                                        <p:tgtEl>
                                          <p:spTgt spid="65"/>
                                        </p:tgtEl>
                                      </p:cBhvr>
                                    </p:animEffect>
                                    <p:set>
                                      <p:cBhvr>
                                        <p:cTn id="202" dur="1" fill="hold">
                                          <p:stCondLst>
                                            <p:cond delay="1999"/>
                                          </p:stCondLst>
                                        </p:cTn>
                                        <p:tgtEl>
                                          <p:spTgt spid="65"/>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 presetClass="entr" presetSubtype="9" fill="hold" nodeType="clickEffect">
                                  <p:stCondLst>
                                    <p:cond delay="0"/>
                                  </p:stCondLst>
                                  <p:childTnLst>
                                    <p:set>
                                      <p:cBhvr>
                                        <p:cTn id="206" dur="1" fill="hold">
                                          <p:stCondLst>
                                            <p:cond delay="0"/>
                                          </p:stCondLst>
                                        </p:cTn>
                                        <p:tgtEl>
                                          <p:spTgt spid="68"/>
                                        </p:tgtEl>
                                        <p:attrNameLst>
                                          <p:attrName>style.visibility</p:attrName>
                                        </p:attrNameLst>
                                      </p:cBhvr>
                                      <p:to>
                                        <p:strVal val="visible"/>
                                      </p:to>
                                    </p:set>
                                    <p:anim calcmode="lin" valueType="num">
                                      <p:cBhvr additive="base">
                                        <p:cTn id="207" dur="500" fill="hold"/>
                                        <p:tgtEl>
                                          <p:spTgt spid="68"/>
                                        </p:tgtEl>
                                        <p:attrNameLst>
                                          <p:attrName>ppt_x</p:attrName>
                                        </p:attrNameLst>
                                      </p:cBhvr>
                                      <p:tavLst>
                                        <p:tav tm="0">
                                          <p:val>
                                            <p:strVal val="0-#ppt_w/2"/>
                                          </p:val>
                                        </p:tav>
                                        <p:tav tm="100000">
                                          <p:val>
                                            <p:strVal val="#ppt_x"/>
                                          </p:val>
                                        </p:tav>
                                      </p:tavLst>
                                    </p:anim>
                                    <p:anim calcmode="lin" valueType="num">
                                      <p:cBhvr additive="base">
                                        <p:cTn id="208" dur="5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42" presetClass="path" presetSubtype="0" accel="50000" decel="50000" fill="hold" nodeType="clickEffect">
                                  <p:stCondLst>
                                    <p:cond delay="0"/>
                                  </p:stCondLst>
                                  <p:childTnLst>
                                    <p:animMotion origin="layout" path="M 4.72222E-6 3.7037E-7 L 0.62708 -0.32546 " pathEditMode="relative" rAng="0" ptsTypes="AA">
                                      <p:cBhvr>
                                        <p:cTn id="212" dur="2000" fill="hold"/>
                                        <p:tgtEl>
                                          <p:spTgt spid="68"/>
                                        </p:tgtEl>
                                        <p:attrNameLst>
                                          <p:attrName>ppt_x</p:attrName>
                                          <p:attrName>ppt_y</p:attrName>
                                        </p:attrNameLst>
                                      </p:cBhvr>
                                      <p:rCtr x="31354" y="-16273"/>
                                    </p:animMotion>
                                  </p:childTnLst>
                                </p:cTn>
                              </p:par>
                            </p:childTnLst>
                          </p:cTn>
                        </p:par>
                        <p:par>
                          <p:cTn id="213" fill="hold">
                            <p:stCondLst>
                              <p:cond delay="2000"/>
                            </p:stCondLst>
                            <p:childTnLst>
                              <p:par>
                                <p:cTn id="214" presetID="47" presetClass="entr" presetSubtype="0" repeatCount="indefinite" fill="hold" grpId="0" nodeType="afterEffect">
                                  <p:stCondLst>
                                    <p:cond delay="0"/>
                                  </p:stCondLst>
                                  <p:childTnLst>
                                    <p:set>
                                      <p:cBhvr>
                                        <p:cTn id="215" dur="1" fill="hold">
                                          <p:stCondLst>
                                            <p:cond delay="0"/>
                                          </p:stCondLst>
                                        </p:cTn>
                                        <p:tgtEl>
                                          <p:spTgt spid="9"/>
                                        </p:tgtEl>
                                        <p:attrNameLst>
                                          <p:attrName>style.visibility</p:attrName>
                                        </p:attrNameLst>
                                      </p:cBhvr>
                                      <p:to>
                                        <p:strVal val="visible"/>
                                      </p:to>
                                    </p:set>
                                    <p:animEffect transition="in" filter="fade">
                                      <p:cBhvr>
                                        <p:cTn id="216" dur="1000"/>
                                        <p:tgtEl>
                                          <p:spTgt spid="9"/>
                                        </p:tgtEl>
                                      </p:cBhvr>
                                    </p:animEffect>
                                    <p:anim calcmode="lin" valueType="num">
                                      <p:cBhvr>
                                        <p:cTn id="217" dur="1000" fill="hold"/>
                                        <p:tgtEl>
                                          <p:spTgt spid="9"/>
                                        </p:tgtEl>
                                        <p:attrNameLst>
                                          <p:attrName>ppt_x</p:attrName>
                                        </p:attrNameLst>
                                      </p:cBhvr>
                                      <p:tavLst>
                                        <p:tav tm="0">
                                          <p:val>
                                            <p:strVal val="#ppt_x"/>
                                          </p:val>
                                        </p:tav>
                                        <p:tav tm="100000">
                                          <p:val>
                                            <p:strVal val="#ppt_x"/>
                                          </p:val>
                                        </p:tav>
                                      </p:tavLst>
                                    </p:anim>
                                    <p:anim calcmode="lin" valueType="num">
                                      <p:cBhvr>
                                        <p:cTn id="218" dur="1000" fill="hold"/>
                                        <p:tgtEl>
                                          <p:spTgt spid="9"/>
                                        </p:tgtEl>
                                        <p:attrNameLst>
                                          <p:attrName>ppt_y</p:attrName>
                                        </p:attrNameLst>
                                      </p:cBhvr>
                                      <p:tavLst>
                                        <p:tav tm="0">
                                          <p:val>
                                            <p:strVal val="#ppt_y-.1"/>
                                          </p:val>
                                        </p:tav>
                                        <p:tav tm="100000">
                                          <p:val>
                                            <p:strVal val="#ppt_y"/>
                                          </p:val>
                                        </p:tav>
                                      </p:tavLst>
                                    </p:anim>
                                  </p:childTnLst>
                                </p:cTn>
                              </p:par>
                              <p:par>
                                <p:cTn id="219" presetID="47" presetClass="entr" presetSubtype="0" repeatCount="indefinite" fill="hold" grpId="0" nodeType="withEffect">
                                  <p:stCondLst>
                                    <p:cond delay="0"/>
                                  </p:stCondLst>
                                  <p:childTnLst>
                                    <p:set>
                                      <p:cBhvr>
                                        <p:cTn id="220" dur="1" fill="hold">
                                          <p:stCondLst>
                                            <p:cond delay="0"/>
                                          </p:stCondLst>
                                        </p:cTn>
                                        <p:tgtEl>
                                          <p:spTgt spid="66"/>
                                        </p:tgtEl>
                                        <p:attrNameLst>
                                          <p:attrName>style.visibility</p:attrName>
                                        </p:attrNameLst>
                                      </p:cBhvr>
                                      <p:to>
                                        <p:strVal val="visible"/>
                                      </p:to>
                                    </p:set>
                                    <p:animEffect transition="in" filter="fade">
                                      <p:cBhvr>
                                        <p:cTn id="221" dur="1000"/>
                                        <p:tgtEl>
                                          <p:spTgt spid="66"/>
                                        </p:tgtEl>
                                      </p:cBhvr>
                                    </p:animEffect>
                                    <p:anim calcmode="lin" valueType="num">
                                      <p:cBhvr>
                                        <p:cTn id="222" dur="1000" fill="hold"/>
                                        <p:tgtEl>
                                          <p:spTgt spid="66"/>
                                        </p:tgtEl>
                                        <p:attrNameLst>
                                          <p:attrName>ppt_x</p:attrName>
                                        </p:attrNameLst>
                                      </p:cBhvr>
                                      <p:tavLst>
                                        <p:tav tm="0">
                                          <p:val>
                                            <p:strVal val="#ppt_x"/>
                                          </p:val>
                                        </p:tav>
                                        <p:tav tm="100000">
                                          <p:val>
                                            <p:strVal val="#ppt_x"/>
                                          </p:val>
                                        </p:tav>
                                      </p:tavLst>
                                    </p:anim>
                                    <p:anim calcmode="lin" valueType="num">
                                      <p:cBhvr>
                                        <p:cTn id="223" dur="1000" fill="hold"/>
                                        <p:tgtEl>
                                          <p:spTgt spid="66"/>
                                        </p:tgtEl>
                                        <p:attrNameLst>
                                          <p:attrName>ppt_y</p:attrName>
                                        </p:attrNameLst>
                                      </p:cBhvr>
                                      <p:tavLst>
                                        <p:tav tm="0">
                                          <p:val>
                                            <p:strVal val="#ppt_y-.1"/>
                                          </p:val>
                                        </p:tav>
                                        <p:tav tm="100000">
                                          <p:val>
                                            <p:strVal val="#ppt_y"/>
                                          </p:val>
                                        </p:tav>
                                      </p:tavLst>
                                    </p:anim>
                                  </p:childTnLst>
                                </p:cTn>
                              </p:par>
                              <p:par>
                                <p:cTn id="224" presetID="47" presetClass="entr" presetSubtype="0" repeatCount="indefinite" fill="hold" grpId="0" nodeType="withEffect">
                                  <p:stCondLst>
                                    <p:cond delay="0"/>
                                  </p:stCondLst>
                                  <p:childTnLst>
                                    <p:set>
                                      <p:cBhvr>
                                        <p:cTn id="225" dur="1" fill="hold">
                                          <p:stCondLst>
                                            <p:cond delay="0"/>
                                          </p:stCondLst>
                                        </p:cTn>
                                        <p:tgtEl>
                                          <p:spTgt spid="67"/>
                                        </p:tgtEl>
                                        <p:attrNameLst>
                                          <p:attrName>style.visibility</p:attrName>
                                        </p:attrNameLst>
                                      </p:cBhvr>
                                      <p:to>
                                        <p:strVal val="visible"/>
                                      </p:to>
                                    </p:set>
                                    <p:animEffect transition="in" filter="fade">
                                      <p:cBhvr>
                                        <p:cTn id="226" dur="1250"/>
                                        <p:tgtEl>
                                          <p:spTgt spid="67"/>
                                        </p:tgtEl>
                                      </p:cBhvr>
                                    </p:animEffect>
                                    <p:anim calcmode="lin" valueType="num">
                                      <p:cBhvr>
                                        <p:cTn id="227" dur="1250" fill="hold"/>
                                        <p:tgtEl>
                                          <p:spTgt spid="67"/>
                                        </p:tgtEl>
                                        <p:attrNameLst>
                                          <p:attrName>ppt_x</p:attrName>
                                        </p:attrNameLst>
                                      </p:cBhvr>
                                      <p:tavLst>
                                        <p:tav tm="0">
                                          <p:val>
                                            <p:strVal val="#ppt_x"/>
                                          </p:val>
                                        </p:tav>
                                        <p:tav tm="100000">
                                          <p:val>
                                            <p:strVal val="#ppt_x"/>
                                          </p:val>
                                        </p:tav>
                                      </p:tavLst>
                                    </p:anim>
                                    <p:anim calcmode="lin" valueType="num">
                                      <p:cBhvr>
                                        <p:cTn id="228" dur="1250" fill="hold"/>
                                        <p:tgtEl>
                                          <p:spTgt spid="67"/>
                                        </p:tgtEl>
                                        <p:attrNameLst>
                                          <p:attrName>ppt_y</p:attrName>
                                        </p:attrNameLst>
                                      </p:cBhvr>
                                      <p:tavLst>
                                        <p:tav tm="0">
                                          <p:val>
                                            <p:strVal val="#ppt_y-.1"/>
                                          </p:val>
                                        </p:tav>
                                        <p:tav tm="100000">
                                          <p:val>
                                            <p:strVal val="#ppt_y"/>
                                          </p:val>
                                        </p:tav>
                                      </p:tavLst>
                                    </p:anim>
                                  </p:childTnLst>
                                </p:cTn>
                              </p:par>
                              <p:par>
                                <p:cTn id="229" presetID="47" presetClass="entr" presetSubtype="0" repeatCount="indefinite" fill="hold" grpId="0" nodeType="withEffect">
                                  <p:stCondLst>
                                    <p:cond delay="0"/>
                                  </p:stCondLst>
                                  <p:childTnLst>
                                    <p:set>
                                      <p:cBhvr>
                                        <p:cTn id="230" dur="1" fill="hold">
                                          <p:stCondLst>
                                            <p:cond delay="0"/>
                                          </p:stCondLst>
                                        </p:cTn>
                                        <p:tgtEl>
                                          <p:spTgt spid="69"/>
                                        </p:tgtEl>
                                        <p:attrNameLst>
                                          <p:attrName>style.visibility</p:attrName>
                                        </p:attrNameLst>
                                      </p:cBhvr>
                                      <p:to>
                                        <p:strVal val="visible"/>
                                      </p:to>
                                    </p:set>
                                    <p:animEffect transition="in" filter="fade">
                                      <p:cBhvr>
                                        <p:cTn id="231" dur="1000"/>
                                        <p:tgtEl>
                                          <p:spTgt spid="69"/>
                                        </p:tgtEl>
                                      </p:cBhvr>
                                    </p:animEffect>
                                    <p:anim calcmode="lin" valueType="num">
                                      <p:cBhvr>
                                        <p:cTn id="232" dur="1000" fill="hold"/>
                                        <p:tgtEl>
                                          <p:spTgt spid="69"/>
                                        </p:tgtEl>
                                        <p:attrNameLst>
                                          <p:attrName>ppt_x</p:attrName>
                                        </p:attrNameLst>
                                      </p:cBhvr>
                                      <p:tavLst>
                                        <p:tav tm="0">
                                          <p:val>
                                            <p:strVal val="#ppt_x"/>
                                          </p:val>
                                        </p:tav>
                                        <p:tav tm="100000">
                                          <p:val>
                                            <p:strVal val="#ppt_x"/>
                                          </p:val>
                                        </p:tav>
                                      </p:tavLst>
                                    </p:anim>
                                    <p:anim calcmode="lin" valueType="num">
                                      <p:cBhvr>
                                        <p:cTn id="233" dur="1000" fill="hold"/>
                                        <p:tgtEl>
                                          <p:spTgt spid="69"/>
                                        </p:tgtEl>
                                        <p:attrNameLst>
                                          <p:attrName>ppt_y</p:attrName>
                                        </p:attrNameLst>
                                      </p:cBhvr>
                                      <p:tavLst>
                                        <p:tav tm="0">
                                          <p:val>
                                            <p:strVal val="#ppt_y-.1"/>
                                          </p:val>
                                        </p:tav>
                                        <p:tav tm="100000">
                                          <p:val>
                                            <p:strVal val="#ppt_y"/>
                                          </p:val>
                                        </p:tav>
                                      </p:tavLst>
                                    </p:anim>
                                  </p:childTnLst>
                                </p:cTn>
                              </p:par>
                              <p:par>
                                <p:cTn id="234" presetID="47" presetClass="entr" presetSubtype="0" repeatCount="indefinite" fill="hold" grpId="0" nodeType="withEffect">
                                  <p:stCondLst>
                                    <p:cond delay="0"/>
                                  </p:stCondLst>
                                  <p:childTnLst>
                                    <p:set>
                                      <p:cBhvr>
                                        <p:cTn id="235" dur="1" fill="hold">
                                          <p:stCondLst>
                                            <p:cond delay="0"/>
                                          </p:stCondLst>
                                        </p:cTn>
                                        <p:tgtEl>
                                          <p:spTgt spid="70"/>
                                        </p:tgtEl>
                                        <p:attrNameLst>
                                          <p:attrName>style.visibility</p:attrName>
                                        </p:attrNameLst>
                                      </p:cBhvr>
                                      <p:to>
                                        <p:strVal val="visible"/>
                                      </p:to>
                                    </p:set>
                                    <p:animEffect transition="in" filter="fade">
                                      <p:cBhvr>
                                        <p:cTn id="236" dur="1500"/>
                                        <p:tgtEl>
                                          <p:spTgt spid="70"/>
                                        </p:tgtEl>
                                      </p:cBhvr>
                                    </p:animEffect>
                                    <p:anim calcmode="lin" valueType="num">
                                      <p:cBhvr>
                                        <p:cTn id="237" dur="1500" fill="hold"/>
                                        <p:tgtEl>
                                          <p:spTgt spid="70"/>
                                        </p:tgtEl>
                                        <p:attrNameLst>
                                          <p:attrName>ppt_x</p:attrName>
                                        </p:attrNameLst>
                                      </p:cBhvr>
                                      <p:tavLst>
                                        <p:tav tm="0">
                                          <p:val>
                                            <p:strVal val="#ppt_x"/>
                                          </p:val>
                                        </p:tav>
                                        <p:tav tm="100000">
                                          <p:val>
                                            <p:strVal val="#ppt_x"/>
                                          </p:val>
                                        </p:tav>
                                      </p:tavLst>
                                    </p:anim>
                                    <p:anim calcmode="lin" valueType="num">
                                      <p:cBhvr>
                                        <p:cTn id="238" dur="1500" fill="hold"/>
                                        <p:tgtEl>
                                          <p:spTgt spid="70"/>
                                        </p:tgtEl>
                                        <p:attrNameLst>
                                          <p:attrName>ppt_y</p:attrName>
                                        </p:attrNameLst>
                                      </p:cBhvr>
                                      <p:tavLst>
                                        <p:tav tm="0">
                                          <p:val>
                                            <p:strVal val="#ppt_y-.1"/>
                                          </p:val>
                                        </p:tav>
                                        <p:tav tm="100000">
                                          <p:val>
                                            <p:strVal val="#ppt_y"/>
                                          </p:val>
                                        </p:tav>
                                      </p:tavLst>
                                    </p:anim>
                                  </p:childTnLst>
                                </p:cTn>
                              </p:par>
                              <p:par>
                                <p:cTn id="239" presetID="47" presetClass="entr" presetSubtype="0" repeatCount="3000" fill="hold" grpId="0" nodeType="withEffect">
                                  <p:stCondLst>
                                    <p:cond delay="0"/>
                                  </p:stCondLst>
                                  <p:childTnLst>
                                    <p:set>
                                      <p:cBhvr>
                                        <p:cTn id="240" dur="1" fill="hold">
                                          <p:stCondLst>
                                            <p:cond delay="0"/>
                                          </p:stCondLst>
                                        </p:cTn>
                                        <p:tgtEl>
                                          <p:spTgt spid="71"/>
                                        </p:tgtEl>
                                        <p:attrNameLst>
                                          <p:attrName>style.visibility</p:attrName>
                                        </p:attrNameLst>
                                      </p:cBhvr>
                                      <p:to>
                                        <p:strVal val="visible"/>
                                      </p:to>
                                    </p:set>
                                    <p:animEffect transition="in" filter="fade">
                                      <p:cBhvr>
                                        <p:cTn id="241" dur="10"/>
                                        <p:tgtEl>
                                          <p:spTgt spid="71"/>
                                        </p:tgtEl>
                                      </p:cBhvr>
                                    </p:animEffect>
                                    <p:anim calcmode="lin" valueType="num">
                                      <p:cBhvr>
                                        <p:cTn id="242" dur="10" fill="hold"/>
                                        <p:tgtEl>
                                          <p:spTgt spid="71"/>
                                        </p:tgtEl>
                                        <p:attrNameLst>
                                          <p:attrName>ppt_x</p:attrName>
                                        </p:attrNameLst>
                                      </p:cBhvr>
                                      <p:tavLst>
                                        <p:tav tm="0">
                                          <p:val>
                                            <p:strVal val="#ppt_x"/>
                                          </p:val>
                                        </p:tav>
                                        <p:tav tm="100000">
                                          <p:val>
                                            <p:strVal val="#ppt_x"/>
                                          </p:val>
                                        </p:tav>
                                      </p:tavLst>
                                    </p:anim>
                                    <p:anim calcmode="lin" valueType="num">
                                      <p:cBhvr>
                                        <p:cTn id="243" dur="10" fill="hold"/>
                                        <p:tgtEl>
                                          <p:spTgt spid="71"/>
                                        </p:tgtEl>
                                        <p:attrNameLst>
                                          <p:attrName>ppt_y</p:attrName>
                                        </p:attrNameLst>
                                      </p:cBhvr>
                                      <p:tavLst>
                                        <p:tav tm="0">
                                          <p:val>
                                            <p:strVal val="#ppt_y-.1"/>
                                          </p:val>
                                        </p:tav>
                                        <p:tav tm="100000">
                                          <p:val>
                                            <p:strVal val="#ppt_y"/>
                                          </p:val>
                                        </p:tav>
                                      </p:tavLst>
                                    </p:anim>
                                  </p:childTnLst>
                                </p:cTn>
                              </p:par>
                              <p:par>
                                <p:cTn id="244" presetID="47" presetClass="entr" presetSubtype="0" repeatCount="3000" fill="hold" grpId="0" nodeType="withEffect">
                                  <p:stCondLst>
                                    <p:cond delay="0"/>
                                  </p:stCondLst>
                                  <p:childTnLst>
                                    <p:set>
                                      <p:cBhvr>
                                        <p:cTn id="245" dur="1" fill="hold">
                                          <p:stCondLst>
                                            <p:cond delay="0"/>
                                          </p:stCondLst>
                                        </p:cTn>
                                        <p:tgtEl>
                                          <p:spTgt spid="87"/>
                                        </p:tgtEl>
                                        <p:attrNameLst>
                                          <p:attrName>style.visibility</p:attrName>
                                        </p:attrNameLst>
                                      </p:cBhvr>
                                      <p:to>
                                        <p:strVal val="visible"/>
                                      </p:to>
                                    </p:set>
                                    <p:animEffect transition="in" filter="fade">
                                      <p:cBhvr>
                                        <p:cTn id="246" dur="10"/>
                                        <p:tgtEl>
                                          <p:spTgt spid="87"/>
                                        </p:tgtEl>
                                      </p:cBhvr>
                                    </p:animEffect>
                                    <p:anim calcmode="lin" valueType="num">
                                      <p:cBhvr>
                                        <p:cTn id="247" dur="10" fill="hold"/>
                                        <p:tgtEl>
                                          <p:spTgt spid="87"/>
                                        </p:tgtEl>
                                        <p:attrNameLst>
                                          <p:attrName>ppt_x</p:attrName>
                                        </p:attrNameLst>
                                      </p:cBhvr>
                                      <p:tavLst>
                                        <p:tav tm="0">
                                          <p:val>
                                            <p:strVal val="#ppt_x"/>
                                          </p:val>
                                        </p:tav>
                                        <p:tav tm="100000">
                                          <p:val>
                                            <p:strVal val="#ppt_x"/>
                                          </p:val>
                                        </p:tav>
                                      </p:tavLst>
                                    </p:anim>
                                    <p:anim calcmode="lin" valueType="num">
                                      <p:cBhvr>
                                        <p:cTn id="248" dur="10" fill="hold"/>
                                        <p:tgtEl>
                                          <p:spTgt spid="87"/>
                                        </p:tgtEl>
                                        <p:attrNameLst>
                                          <p:attrName>ppt_y</p:attrName>
                                        </p:attrNameLst>
                                      </p:cBhvr>
                                      <p:tavLst>
                                        <p:tav tm="0">
                                          <p:val>
                                            <p:strVal val="#ppt_y-.1"/>
                                          </p:val>
                                        </p:tav>
                                        <p:tav tm="100000">
                                          <p:val>
                                            <p:strVal val="#ppt_y"/>
                                          </p:val>
                                        </p:tav>
                                      </p:tavLst>
                                    </p:anim>
                                  </p:childTnLst>
                                </p:cTn>
                              </p:par>
                              <p:par>
                                <p:cTn id="249" presetID="47" presetClass="entr" presetSubtype="0" repeatCount="3000" fill="hold" grpId="0" nodeType="withEffect">
                                  <p:stCondLst>
                                    <p:cond delay="0"/>
                                  </p:stCondLst>
                                  <p:childTnLst>
                                    <p:set>
                                      <p:cBhvr>
                                        <p:cTn id="250" dur="1" fill="hold">
                                          <p:stCondLst>
                                            <p:cond delay="0"/>
                                          </p:stCondLst>
                                        </p:cTn>
                                        <p:tgtEl>
                                          <p:spTgt spid="88"/>
                                        </p:tgtEl>
                                        <p:attrNameLst>
                                          <p:attrName>style.visibility</p:attrName>
                                        </p:attrNameLst>
                                      </p:cBhvr>
                                      <p:to>
                                        <p:strVal val="visible"/>
                                      </p:to>
                                    </p:set>
                                    <p:animEffect transition="in" filter="fade">
                                      <p:cBhvr>
                                        <p:cTn id="251" dur="10"/>
                                        <p:tgtEl>
                                          <p:spTgt spid="88"/>
                                        </p:tgtEl>
                                      </p:cBhvr>
                                    </p:animEffect>
                                    <p:anim calcmode="lin" valueType="num">
                                      <p:cBhvr>
                                        <p:cTn id="252" dur="10" fill="hold"/>
                                        <p:tgtEl>
                                          <p:spTgt spid="88"/>
                                        </p:tgtEl>
                                        <p:attrNameLst>
                                          <p:attrName>ppt_x</p:attrName>
                                        </p:attrNameLst>
                                      </p:cBhvr>
                                      <p:tavLst>
                                        <p:tav tm="0">
                                          <p:val>
                                            <p:strVal val="#ppt_x"/>
                                          </p:val>
                                        </p:tav>
                                        <p:tav tm="100000">
                                          <p:val>
                                            <p:strVal val="#ppt_x"/>
                                          </p:val>
                                        </p:tav>
                                      </p:tavLst>
                                    </p:anim>
                                    <p:anim calcmode="lin" valueType="num">
                                      <p:cBhvr>
                                        <p:cTn id="253" dur="10" fill="hold"/>
                                        <p:tgtEl>
                                          <p:spTgt spid="88"/>
                                        </p:tgtEl>
                                        <p:attrNameLst>
                                          <p:attrName>ppt_y</p:attrName>
                                        </p:attrNameLst>
                                      </p:cBhvr>
                                      <p:tavLst>
                                        <p:tav tm="0">
                                          <p:val>
                                            <p:strVal val="#ppt_y-.1"/>
                                          </p:val>
                                        </p:tav>
                                        <p:tav tm="100000">
                                          <p:val>
                                            <p:strVal val="#ppt_y"/>
                                          </p:val>
                                        </p:tav>
                                      </p:tavLst>
                                    </p:anim>
                                  </p:childTnLst>
                                </p:cTn>
                              </p:par>
                              <p:par>
                                <p:cTn id="254" presetID="47" presetClass="entr" presetSubtype="0" repeatCount="3000" fill="hold" grpId="0" nodeType="withEffect">
                                  <p:stCondLst>
                                    <p:cond delay="0"/>
                                  </p:stCondLst>
                                  <p:childTnLst>
                                    <p:set>
                                      <p:cBhvr>
                                        <p:cTn id="255" dur="1" fill="hold">
                                          <p:stCondLst>
                                            <p:cond delay="0"/>
                                          </p:stCondLst>
                                        </p:cTn>
                                        <p:tgtEl>
                                          <p:spTgt spid="89"/>
                                        </p:tgtEl>
                                        <p:attrNameLst>
                                          <p:attrName>style.visibility</p:attrName>
                                        </p:attrNameLst>
                                      </p:cBhvr>
                                      <p:to>
                                        <p:strVal val="visible"/>
                                      </p:to>
                                    </p:set>
                                    <p:animEffect transition="in" filter="fade">
                                      <p:cBhvr>
                                        <p:cTn id="256" dur="10"/>
                                        <p:tgtEl>
                                          <p:spTgt spid="89"/>
                                        </p:tgtEl>
                                      </p:cBhvr>
                                    </p:animEffect>
                                    <p:anim calcmode="lin" valueType="num">
                                      <p:cBhvr>
                                        <p:cTn id="257" dur="10" fill="hold"/>
                                        <p:tgtEl>
                                          <p:spTgt spid="89"/>
                                        </p:tgtEl>
                                        <p:attrNameLst>
                                          <p:attrName>ppt_x</p:attrName>
                                        </p:attrNameLst>
                                      </p:cBhvr>
                                      <p:tavLst>
                                        <p:tav tm="0">
                                          <p:val>
                                            <p:strVal val="#ppt_x"/>
                                          </p:val>
                                        </p:tav>
                                        <p:tav tm="100000">
                                          <p:val>
                                            <p:strVal val="#ppt_x"/>
                                          </p:val>
                                        </p:tav>
                                      </p:tavLst>
                                    </p:anim>
                                    <p:anim calcmode="lin" valueType="num">
                                      <p:cBhvr>
                                        <p:cTn id="258" dur="10" fill="hold"/>
                                        <p:tgtEl>
                                          <p:spTgt spid="89"/>
                                        </p:tgtEl>
                                        <p:attrNameLst>
                                          <p:attrName>ppt_y</p:attrName>
                                        </p:attrNameLst>
                                      </p:cBhvr>
                                      <p:tavLst>
                                        <p:tav tm="0">
                                          <p:val>
                                            <p:strVal val="#ppt_y-.1"/>
                                          </p:val>
                                        </p:tav>
                                        <p:tav tm="100000">
                                          <p:val>
                                            <p:strVal val="#ppt_y"/>
                                          </p:val>
                                        </p:tav>
                                      </p:tavLst>
                                    </p:anim>
                                  </p:childTnLst>
                                </p:cTn>
                              </p:par>
                              <p:par>
                                <p:cTn id="259" presetID="47" presetClass="entr" presetSubtype="0" repeatCount="indefinite" fill="hold" grpId="0" nodeType="withEffect">
                                  <p:stCondLst>
                                    <p:cond delay="0"/>
                                  </p:stCondLst>
                                  <p:childTnLst>
                                    <p:set>
                                      <p:cBhvr>
                                        <p:cTn id="260" dur="1" fill="hold">
                                          <p:stCondLst>
                                            <p:cond delay="0"/>
                                          </p:stCondLst>
                                        </p:cTn>
                                        <p:tgtEl>
                                          <p:spTgt spid="90"/>
                                        </p:tgtEl>
                                        <p:attrNameLst>
                                          <p:attrName>style.visibility</p:attrName>
                                        </p:attrNameLst>
                                      </p:cBhvr>
                                      <p:to>
                                        <p:strVal val="visible"/>
                                      </p:to>
                                    </p:set>
                                    <p:animEffect transition="in" filter="fade">
                                      <p:cBhvr>
                                        <p:cTn id="261" dur="1000"/>
                                        <p:tgtEl>
                                          <p:spTgt spid="90"/>
                                        </p:tgtEl>
                                      </p:cBhvr>
                                    </p:animEffect>
                                    <p:anim calcmode="lin" valueType="num">
                                      <p:cBhvr>
                                        <p:cTn id="262" dur="1000" fill="hold"/>
                                        <p:tgtEl>
                                          <p:spTgt spid="90"/>
                                        </p:tgtEl>
                                        <p:attrNameLst>
                                          <p:attrName>ppt_x</p:attrName>
                                        </p:attrNameLst>
                                      </p:cBhvr>
                                      <p:tavLst>
                                        <p:tav tm="0">
                                          <p:val>
                                            <p:strVal val="#ppt_x"/>
                                          </p:val>
                                        </p:tav>
                                        <p:tav tm="100000">
                                          <p:val>
                                            <p:strVal val="#ppt_x"/>
                                          </p:val>
                                        </p:tav>
                                      </p:tavLst>
                                    </p:anim>
                                    <p:anim calcmode="lin" valueType="num">
                                      <p:cBhvr>
                                        <p:cTn id="263" dur="1000" fill="hold"/>
                                        <p:tgtEl>
                                          <p:spTgt spid="90"/>
                                        </p:tgtEl>
                                        <p:attrNameLst>
                                          <p:attrName>ppt_y</p:attrName>
                                        </p:attrNameLst>
                                      </p:cBhvr>
                                      <p:tavLst>
                                        <p:tav tm="0">
                                          <p:val>
                                            <p:strVal val="#ppt_y-.1"/>
                                          </p:val>
                                        </p:tav>
                                        <p:tav tm="100000">
                                          <p:val>
                                            <p:strVal val="#ppt_y"/>
                                          </p:val>
                                        </p:tav>
                                      </p:tavLst>
                                    </p:anim>
                                  </p:childTnLst>
                                </p:cTn>
                              </p:par>
                              <p:par>
                                <p:cTn id="264" presetID="47" presetClass="entr" presetSubtype="0" repeatCount="3000" fill="hold" grpId="0" nodeType="withEffect">
                                  <p:stCondLst>
                                    <p:cond delay="0"/>
                                  </p:stCondLst>
                                  <p:childTnLst>
                                    <p:set>
                                      <p:cBhvr>
                                        <p:cTn id="265" dur="1" fill="hold">
                                          <p:stCondLst>
                                            <p:cond delay="0"/>
                                          </p:stCondLst>
                                        </p:cTn>
                                        <p:tgtEl>
                                          <p:spTgt spid="91"/>
                                        </p:tgtEl>
                                        <p:attrNameLst>
                                          <p:attrName>style.visibility</p:attrName>
                                        </p:attrNameLst>
                                      </p:cBhvr>
                                      <p:to>
                                        <p:strVal val="visible"/>
                                      </p:to>
                                    </p:set>
                                    <p:animEffect transition="in" filter="fade">
                                      <p:cBhvr>
                                        <p:cTn id="266" dur="10"/>
                                        <p:tgtEl>
                                          <p:spTgt spid="91"/>
                                        </p:tgtEl>
                                      </p:cBhvr>
                                    </p:animEffect>
                                    <p:anim calcmode="lin" valueType="num">
                                      <p:cBhvr>
                                        <p:cTn id="267" dur="10" fill="hold"/>
                                        <p:tgtEl>
                                          <p:spTgt spid="91"/>
                                        </p:tgtEl>
                                        <p:attrNameLst>
                                          <p:attrName>ppt_x</p:attrName>
                                        </p:attrNameLst>
                                      </p:cBhvr>
                                      <p:tavLst>
                                        <p:tav tm="0">
                                          <p:val>
                                            <p:strVal val="#ppt_x"/>
                                          </p:val>
                                        </p:tav>
                                        <p:tav tm="100000">
                                          <p:val>
                                            <p:strVal val="#ppt_x"/>
                                          </p:val>
                                        </p:tav>
                                      </p:tavLst>
                                    </p:anim>
                                    <p:anim calcmode="lin" valueType="num">
                                      <p:cBhvr>
                                        <p:cTn id="268" dur="10" fill="hold"/>
                                        <p:tgtEl>
                                          <p:spTgt spid="91"/>
                                        </p:tgtEl>
                                        <p:attrNameLst>
                                          <p:attrName>ppt_y</p:attrName>
                                        </p:attrNameLst>
                                      </p:cBhvr>
                                      <p:tavLst>
                                        <p:tav tm="0">
                                          <p:val>
                                            <p:strVal val="#ppt_y-.1"/>
                                          </p:val>
                                        </p:tav>
                                        <p:tav tm="100000">
                                          <p:val>
                                            <p:strVal val="#ppt_y"/>
                                          </p:val>
                                        </p:tav>
                                      </p:tavLst>
                                    </p:anim>
                                  </p:childTnLst>
                                </p:cTn>
                              </p:par>
                              <p:par>
                                <p:cTn id="269" presetID="47" presetClass="entr" presetSubtype="0" repeatCount="indefinite" fill="hold" grpId="0" nodeType="withEffect">
                                  <p:stCondLst>
                                    <p:cond delay="0"/>
                                  </p:stCondLst>
                                  <p:childTnLst>
                                    <p:set>
                                      <p:cBhvr>
                                        <p:cTn id="270" dur="1" fill="hold">
                                          <p:stCondLst>
                                            <p:cond delay="0"/>
                                          </p:stCondLst>
                                        </p:cTn>
                                        <p:tgtEl>
                                          <p:spTgt spid="92"/>
                                        </p:tgtEl>
                                        <p:attrNameLst>
                                          <p:attrName>style.visibility</p:attrName>
                                        </p:attrNameLst>
                                      </p:cBhvr>
                                      <p:to>
                                        <p:strVal val="visible"/>
                                      </p:to>
                                    </p:set>
                                    <p:animEffect transition="in" filter="fade">
                                      <p:cBhvr>
                                        <p:cTn id="271" dur="1000"/>
                                        <p:tgtEl>
                                          <p:spTgt spid="92"/>
                                        </p:tgtEl>
                                      </p:cBhvr>
                                    </p:animEffect>
                                    <p:anim calcmode="lin" valueType="num">
                                      <p:cBhvr>
                                        <p:cTn id="272" dur="1000" fill="hold"/>
                                        <p:tgtEl>
                                          <p:spTgt spid="92"/>
                                        </p:tgtEl>
                                        <p:attrNameLst>
                                          <p:attrName>ppt_x</p:attrName>
                                        </p:attrNameLst>
                                      </p:cBhvr>
                                      <p:tavLst>
                                        <p:tav tm="0">
                                          <p:val>
                                            <p:strVal val="#ppt_x"/>
                                          </p:val>
                                        </p:tav>
                                        <p:tav tm="100000">
                                          <p:val>
                                            <p:strVal val="#ppt_x"/>
                                          </p:val>
                                        </p:tav>
                                      </p:tavLst>
                                    </p:anim>
                                    <p:anim calcmode="lin" valueType="num">
                                      <p:cBhvr>
                                        <p:cTn id="273" dur="1000" fill="hold"/>
                                        <p:tgtEl>
                                          <p:spTgt spid="92"/>
                                        </p:tgtEl>
                                        <p:attrNameLst>
                                          <p:attrName>ppt_y</p:attrName>
                                        </p:attrNameLst>
                                      </p:cBhvr>
                                      <p:tavLst>
                                        <p:tav tm="0">
                                          <p:val>
                                            <p:strVal val="#ppt_y-.1"/>
                                          </p:val>
                                        </p:tav>
                                        <p:tav tm="100000">
                                          <p:val>
                                            <p:strVal val="#ppt_y"/>
                                          </p:val>
                                        </p:tav>
                                      </p:tavLst>
                                    </p:anim>
                                  </p:childTnLst>
                                </p:cTn>
                              </p:par>
                              <p:par>
                                <p:cTn id="274" presetID="47" presetClass="entr" presetSubtype="0" repeatCount="3000" fill="hold" grpId="0" nodeType="withEffect">
                                  <p:stCondLst>
                                    <p:cond delay="0"/>
                                  </p:stCondLst>
                                  <p:childTnLst>
                                    <p:set>
                                      <p:cBhvr>
                                        <p:cTn id="275" dur="1" fill="hold">
                                          <p:stCondLst>
                                            <p:cond delay="0"/>
                                          </p:stCondLst>
                                        </p:cTn>
                                        <p:tgtEl>
                                          <p:spTgt spid="93"/>
                                        </p:tgtEl>
                                        <p:attrNameLst>
                                          <p:attrName>style.visibility</p:attrName>
                                        </p:attrNameLst>
                                      </p:cBhvr>
                                      <p:to>
                                        <p:strVal val="visible"/>
                                      </p:to>
                                    </p:set>
                                    <p:animEffect transition="in" filter="fade">
                                      <p:cBhvr>
                                        <p:cTn id="276" dur="10"/>
                                        <p:tgtEl>
                                          <p:spTgt spid="93"/>
                                        </p:tgtEl>
                                      </p:cBhvr>
                                    </p:animEffect>
                                    <p:anim calcmode="lin" valueType="num">
                                      <p:cBhvr>
                                        <p:cTn id="277" dur="10" fill="hold"/>
                                        <p:tgtEl>
                                          <p:spTgt spid="93"/>
                                        </p:tgtEl>
                                        <p:attrNameLst>
                                          <p:attrName>ppt_x</p:attrName>
                                        </p:attrNameLst>
                                      </p:cBhvr>
                                      <p:tavLst>
                                        <p:tav tm="0">
                                          <p:val>
                                            <p:strVal val="#ppt_x"/>
                                          </p:val>
                                        </p:tav>
                                        <p:tav tm="100000">
                                          <p:val>
                                            <p:strVal val="#ppt_x"/>
                                          </p:val>
                                        </p:tav>
                                      </p:tavLst>
                                    </p:anim>
                                    <p:anim calcmode="lin" valueType="num">
                                      <p:cBhvr>
                                        <p:cTn id="278" dur="10" fill="hold"/>
                                        <p:tgtEl>
                                          <p:spTgt spid="93"/>
                                        </p:tgtEl>
                                        <p:attrNameLst>
                                          <p:attrName>ppt_y</p:attrName>
                                        </p:attrNameLst>
                                      </p:cBhvr>
                                      <p:tavLst>
                                        <p:tav tm="0">
                                          <p:val>
                                            <p:strVal val="#ppt_y-.1"/>
                                          </p:val>
                                        </p:tav>
                                        <p:tav tm="100000">
                                          <p:val>
                                            <p:strVal val="#ppt_y"/>
                                          </p:val>
                                        </p:tav>
                                      </p:tavLst>
                                    </p:anim>
                                  </p:childTnLst>
                                </p:cTn>
                              </p:par>
                              <p:par>
                                <p:cTn id="279" presetID="47" presetClass="entr" presetSubtype="0" repeatCount="indefinite" fill="hold" grpId="0" nodeType="withEffect">
                                  <p:stCondLst>
                                    <p:cond delay="0"/>
                                  </p:stCondLst>
                                  <p:childTnLst>
                                    <p:set>
                                      <p:cBhvr>
                                        <p:cTn id="280" dur="1" fill="hold">
                                          <p:stCondLst>
                                            <p:cond delay="0"/>
                                          </p:stCondLst>
                                        </p:cTn>
                                        <p:tgtEl>
                                          <p:spTgt spid="94"/>
                                        </p:tgtEl>
                                        <p:attrNameLst>
                                          <p:attrName>style.visibility</p:attrName>
                                        </p:attrNameLst>
                                      </p:cBhvr>
                                      <p:to>
                                        <p:strVal val="visible"/>
                                      </p:to>
                                    </p:set>
                                    <p:animEffect transition="in" filter="fade">
                                      <p:cBhvr>
                                        <p:cTn id="281" dur="1000"/>
                                        <p:tgtEl>
                                          <p:spTgt spid="94"/>
                                        </p:tgtEl>
                                      </p:cBhvr>
                                    </p:animEffect>
                                    <p:anim calcmode="lin" valueType="num">
                                      <p:cBhvr>
                                        <p:cTn id="282" dur="1000" fill="hold"/>
                                        <p:tgtEl>
                                          <p:spTgt spid="94"/>
                                        </p:tgtEl>
                                        <p:attrNameLst>
                                          <p:attrName>ppt_x</p:attrName>
                                        </p:attrNameLst>
                                      </p:cBhvr>
                                      <p:tavLst>
                                        <p:tav tm="0">
                                          <p:val>
                                            <p:strVal val="#ppt_x"/>
                                          </p:val>
                                        </p:tav>
                                        <p:tav tm="100000">
                                          <p:val>
                                            <p:strVal val="#ppt_x"/>
                                          </p:val>
                                        </p:tav>
                                      </p:tavLst>
                                    </p:anim>
                                    <p:anim calcmode="lin" valueType="num">
                                      <p:cBhvr>
                                        <p:cTn id="283" dur="1000" fill="hold"/>
                                        <p:tgtEl>
                                          <p:spTgt spid="94"/>
                                        </p:tgtEl>
                                        <p:attrNameLst>
                                          <p:attrName>ppt_y</p:attrName>
                                        </p:attrNameLst>
                                      </p:cBhvr>
                                      <p:tavLst>
                                        <p:tav tm="0">
                                          <p:val>
                                            <p:strVal val="#ppt_y-.1"/>
                                          </p:val>
                                        </p:tav>
                                        <p:tav tm="100000">
                                          <p:val>
                                            <p:strVal val="#ppt_y"/>
                                          </p:val>
                                        </p:tav>
                                      </p:tavLst>
                                    </p:anim>
                                  </p:childTnLst>
                                </p:cTn>
                              </p:par>
                              <p:par>
                                <p:cTn id="284" presetID="47" presetClass="entr" presetSubtype="0" repeatCount="3000" fill="hold" grpId="0" nodeType="withEffect">
                                  <p:stCondLst>
                                    <p:cond delay="0"/>
                                  </p:stCondLst>
                                  <p:childTnLst>
                                    <p:set>
                                      <p:cBhvr>
                                        <p:cTn id="285" dur="1" fill="hold">
                                          <p:stCondLst>
                                            <p:cond delay="0"/>
                                          </p:stCondLst>
                                        </p:cTn>
                                        <p:tgtEl>
                                          <p:spTgt spid="95"/>
                                        </p:tgtEl>
                                        <p:attrNameLst>
                                          <p:attrName>style.visibility</p:attrName>
                                        </p:attrNameLst>
                                      </p:cBhvr>
                                      <p:to>
                                        <p:strVal val="visible"/>
                                      </p:to>
                                    </p:set>
                                    <p:animEffect transition="in" filter="fade">
                                      <p:cBhvr>
                                        <p:cTn id="286" dur="10"/>
                                        <p:tgtEl>
                                          <p:spTgt spid="95"/>
                                        </p:tgtEl>
                                      </p:cBhvr>
                                    </p:animEffect>
                                    <p:anim calcmode="lin" valueType="num">
                                      <p:cBhvr>
                                        <p:cTn id="287" dur="10" fill="hold"/>
                                        <p:tgtEl>
                                          <p:spTgt spid="95"/>
                                        </p:tgtEl>
                                        <p:attrNameLst>
                                          <p:attrName>ppt_x</p:attrName>
                                        </p:attrNameLst>
                                      </p:cBhvr>
                                      <p:tavLst>
                                        <p:tav tm="0">
                                          <p:val>
                                            <p:strVal val="#ppt_x"/>
                                          </p:val>
                                        </p:tav>
                                        <p:tav tm="100000">
                                          <p:val>
                                            <p:strVal val="#ppt_x"/>
                                          </p:val>
                                        </p:tav>
                                      </p:tavLst>
                                    </p:anim>
                                    <p:anim calcmode="lin" valueType="num">
                                      <p:cBhvr>
                                        <p:cTn id="288" dur="10" fill="hold"/>
                                        <p:tgtEl>
                                          <p:spTgt spid="95"/>
                                        </p:tgtEl>
                                        <p:attrNameLst>
                                          <p:attrName>ppt_y</p:attrName>
                                        </p:attrNameLst>
                                      </p:cBhvr>
                                      <p:tavLst>
                                        <p:tav tm="0">
                                          <p:val>
                                            <p:strVal val="#ppt_y-.1"/>
                                          </p:val>
                                        </p:tav>
                                        <p:tav tm="100000">
                                          <p:val>
                                            <p:strVal val="#ppt_y"/>
                                          </p:val>
                                        </p:tav>
                                      </p:tavLst>
                                    </p:anim>
                                  </p:childTnLst>
                                </p:cTn>
                              </p:par>
                              <p:par>
                                <p:cTn id="289" presetID="47" presetClass="entr" presetSubtype="0" repeatCount="indefinite" fill="hold" grpId="0" nodeType="withEffect">
                                  <p:stCondLst>
                                    <p:cond delay="0"/>
                                  </p:stCondLst>
                                  <p:childTnLst>
                                    <p:set>
                                      <p:cBhvr>
                                        <p:cTn id="290" dur="1" fill="hold">
                                          <p:stCondLst>
                                            <p:cond delay="0"/>
                                          </p:stCondLst>
                                        </p:cTn>
                                        <p:tgtEl>
                                          <p:spTgt spid="96"/>
                                        </p:tgtEl>
                                        <p:attrNameLst>
                                          <p:attrName>style.visibility</p:attrName>
                                        </p:attrNameLst>
                                      </p:cBhvr>
                                      <p:to>
                                        <p:strVal val="visible"/>
                                      </p:to>
                                    </p:set>
                                    <p:animEffect transition="in" filter="fade">
                                      <p:cBhvr>
                                        <p:cTn id="291" dur="1750"/>
                                        <p:tgtEl>
                                          <p:spTgt spid="96"/>
                                        </p:tgtEl>
                                      </p:cBhvr>
                                    </p:animEffect>
                                    <p:anim calcmode="lin" valueType="num">
                                      <p:cBhvr>
                                        <p:cTn id="292" dur="1750" fill="hold"/>
                                        <p:tgtEl>
                                          <p:spTgt spid="96"/>
                                        </p:tgtEl>
                                        <p:attrNameLst>
                                          <p:attrName>ppt_x</p:attrName>
                                        </p:attrNameLst>
                                      </p:cBhvr>
                                      <p:tavLst>
                                        <p:tav tm="0">
                                          <p:val>
                                            <p:strVal val="#ppt_x"/>
                                          </p:val>
                                        </p:tav>
                                        <p:tav tm="100000">
                                          <p:val>
                                            <p:strVal val="#ppt_x"/>
                                          </p:val>
                                        </p:tav>
                                      </p:tavLst>
                                    </p:anim>
                                    <p:anim calcmode="lin" valueType="num">
                                      <p:cBhvr>
                                        <p:cTn id="293" dur="1750" fill="hold"/>
                                        <p:tgtEl>
                                          <p:spTgt spid="96"/>
                                        </p:tgtEl>
                                        <p:attrNameLst>
                                          <p:attrName>ppt_y</p:attrName>
                                        </p:attrNameLst>
                                      </p:cBhvr>
                                      <p:tavLst>
                                        <p:tav tm="0">
                                          <p:val>
                                            <p:strVal val="#ppt_y-.1"/>
                                          </p:val>
                                        </p:tav>
                                        <p:tav tm="100000">
                                          <p:val>
                                            <p:strVal val="#ppt_y"/>
                                          </p:val>
                                        </p:tav>
                                      </p:tavLst>
                                    </p:anim>
                                  </p:childTnLst>
                                </p:cTn>
                              </p:par>
                              <p:par>
                                <p:cTn id="294" presetID="47" presetClass="entr" presetSubtype="0" repeatCount="indefinite" fill="hold" grpId="0" nodeType="withEffect">
                                  <p:stCondLst>
                                    <p:cond delay="0"/>
                                  </p:stCondLst>
                                  <p:childTnLst>
                                    <p:set>
                                      <p:cBhvr>
                                        <p:cTn id="295" dur="1" fill="hold">
                                          <p:stCondLst>
                                            <p:cond delay="0"/>
                                          </p:stCondLst>
                                        </p:cTn>
                                        <p:tgtEl>
                                          <p:spTgt spid="97"/>
                                        </p:tgtEl>
                                        <p:attrNameLst>
                                          <p:attrName>style.visibility</p:attrName>
                                        </p:attrNameLst>
                                      </p:cBhvr>
                                      <p:to>
                                        <p:strVal val="visible"/>
                                      </p:to>
                                    </p:set>
                                    <p:animEffect transition="in" filter="fade">
                                      <p:cBhvr>
                                        <p:cTn id="296" dur="1500"/>
                                        <p:tgtEl>
                                          <p:spTgt spid="97"/>
                                        </p:tgtEl>
                                      </p:cBhvr>
                                    </p:animEffect>
                                    <p:anim calcmode="lin" valueType="num">
                                      <p:cBhvr>
                                        <p:cTn id="297" dur="1500" fill="hold"/>
                                        <p:tgtEl>
                                          <p:spTgt spid="97"/>
                                        </p:tgtEl>
                                        <p:attrNameLst>
                                          <p:attrName>ppt_x</p:attrName>
                                        </p:attrNameLst>
                                      </p:cBhvr>
                                      <p:tavLst>
                                        <p:tav tm="0">
                                          <p:val>
                                            <p:strVal val="#ppt_x"/>
                                          </p:val>
                                        </p:tav>
                                        <p:tav tm="100000">
                                          <p:val>
                                            <p:strVal val="#ppt_x"/>
                                          </p:val>
                                        </p:tav>
                                      </p:tavLst>
                                    </p:anim>
                                    <p:anim calcmode="lin" valueType="num">
                                      <p:cBhvr>
                                        <p:cTn id="298" dur="15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42" presetClass="exit" presetSubtype="0" fill="hold" nodeType="clickEffect">
                                  <p:stCondLst>
                                    <p:cond delay="0"/>
                                  </p:stCondLst>
                                  <p:childTnLst>
                                    <p:animEffect transition="out" filter="fade">
                                      <p:cBhvr>
                                        <p:cTn id="302" dur="1000"/>
                                        <p:tgtEl>
                                          <p:spTgt spid="68"/>
                                        </p:tgtEl>
                                      </p:cBhvr>
                                    </p:animEffect>
                                    <p:anim calcmode="lin" valueType="num">
                                      <p:cBhvr>
                                        <p:cTn id="303" dur="1000"/>
                                        <p:tgtEl>
                                          <p:spTgt spid="68"/>
                                        </p:tgtEl>
                                        <p:attrNameLst>
                                          <p:attrName>ppt_x</p:attrName>
                                        </p:attrNameLst>
                                      </p:cBhvr>
                                      <p:tavLst>
                                        <p:tav tm="0">
                                          <p:val>
                                            <p:strVal val="ppt_x"/>
                                          </p:val>
                                        </p:tav>
                                        <p:tav tm="100000">
                                          <p:val>
                                            <p:strVal val="ppt_x"/>
                                          </p:val>
                                        </p:tav>
                                      </p:tavLst>
                                    </p:anim>
                                    <p:anim calcmode="lin" valueType="num">
                                      <p:cBhvr>
                                        <p:cTn id="304" dur="1000"/>
                                        <p:tgtEl>
                                          <p:spTgt spid="68"/>
                                        </p:tgtEl>
                                        <p:attrNameLst>
                                          <p:attrName>ppt_y</p:attrName>
                                        </p:attrNameLst>
                                      </p:cBhvr>
                                      <p:tavLst>
                                        <p:tav tm="0">
                                          <p:val>
                                            <p:strVal val="ppt_y"/>
                                          </p:val>
                                        </p:tav>
                                        <p:tav tm="100000">
                                          <p:val>
                                            <p:strVal val="ppt_y+.1"/>
                                          </p:val>
                                        </p:tav>
                                      </p:tavLst>
                                    </p:anim>
                                    <p:set>
                                      <p:cBhvr>
                                        <p:cTn id="305" dur="1" fill="hold">
                                          <p:stCondLst>
                                            <p:cond delay="999"/>
                                          </p:stCondLst>
                                        </p:cTn>
                                        <p:tgtEl>
                                          <p:spTgt spid="68"/>
                                        </p:tgtEl>
                                        <p:attrNameLst>
                                          <p:attrName>style.visibility</p:attrName>
                                        </p:attrNameLst>
                                      </p:cBhvr>
                                      <p:to>
                                        <p:strVal val="hidden"/>
                                      </p:to>
                                    </p:set>
                                  </p:childTnLst>
                                </p:cTn>
                              </p:par>
                              <p:par>
                                <p:cTn id="306" presetID="47" presetClass="entr" presetSubtype="0" fill="hold" nodeType="withEffect">
                                  <p:stCondLst>
                                    <p:cond delay="0"/>
                                  </p:stCondLst>
                                  <p:childTnLst>
                                    <p:set>
                                      <p:cBhvr>
                                        <p:cTn id="307" dur="1" fill="hold">
                                          <p:stCondLst>
                                            <p:cond delay="0"/>
                                          </p:stCondLst>
                                        </p:cTn>
                                        <p:tgtEl>
                                          <p:spTgt spid="86"/>
                                        </p:tgtEl>
                                        <p:attrNameLst>
                                          <p:attrName>style.visibility</p:attrName>
                                        </p:attrNameLst>
                                      </p:cBhvr>
                                      <p:to>
                                        <p:strVal val="visible"/>
                                      </p:to>
                                    </p:set>
                                    <p:animEffect transition="in" filter="fade">
                                      <p:cBhvr>
                                        <p:cTn id="308" dur="1000"/>
                                        <p:tgtEl>
                                          <p:spTgt spid="86"/>
                                        </p:tgtEl>
                                      </p:cBhvr>
                                    </p:animEffect>
                                    <p:anim calcmode="lin" valueType="num">
                                      <p:cBhvr>
                                        <p:cTn id="309" dur="1000" fill="hold"/>
                                        <p:tgtEl>
                                          <p:spTgt spid="86"/>
                                        </p:tgtEl>
                                        <p:attrNameLst>
                                          <p:attrName>ppt_x</p:attrName>
                                        </p:attrNameLst>
                                      </p:cBhvr>
                                      <p:tavLst>
                                        <p:tav tm="0">
                                          <p:val>
                                            <p:strVal val="#ppt_x"/>
                                          </p:val>
                                        </p:tav>
                                        <p:tav tm="100000">
                                          <p:val>
                                            <p:strVal val="#ppt_x"/>
                                          </p:val>
                                        </p:tav>
                                      </p:tavLst>
                                    </p:anim>
                                    <p:anim calcmode="lin" valueType="num">
                                      <p:cBhvr>
                                        <p:cTn id="310" dur="1000" fill="hold"/>
                                        <p:tgtEl>
                                          <p:spTgt spid="86"/>
                                        </p:tgtEl>
                                        <p:attrNameLst>
                                          <p:attrName>ppt_y</p:attrName>
                                        </p:attrNameLst>
                                      </p:cBhvr>
                                      <p:tavLst>
                                        <p:tav tm="0">
                                          <p:val>
                                            <p:strVal val="#ppt_y-.1"/>
                                          </p:val>
                                        </p:tav>
                                        <p:tav tm="100000">
                                          <p:val>
                                            <p:strVal val="#ppt_y"/>
                                          </p:val>
                                        </p:tav>
                                      </p:tavLst>
                                    </p:anim>
                                  </p:childTnLst>
                                </p:cTn>
                              </p:par>
                              <p:par>
                                <p:cTn id="311" presetID="42" presetClass="exit" presetSubtype="0" fill="hold" grpId="1" nodeType="withEffect">
                                  <p:stCondLst>
                                    <p:cond delay="0"/>
                                  </p:stCondLst>
                                  <p:childTnLst>
                                    <p:animEffect transition="out" filter="fade">
                                      <p:cBhvr>
                                        <p:cTn id="312" dur="1000"/>
                                        <p:tgtEl>
                                          <p:spTgt spid="9"/>
                                        </p:tgtEl>
                                      </p:cBhvr>
                                    </p:animEffect>
                                    <p:anim calcmode="lin" valueType="num">
                                      <p:cBhvr>
                                        <p:cTn id="313" dur="1000"/>
                                        <p:tgtEl>
                                          <p:spTgt spid="9"/>
                                        </p:tgtEl>
                                        <p:attrNameLst>
                                          <p:attrName>ppt_x</p:attrName>
                                        </p:attrNameLst>
                                      </p:cBhvr>
                                      <p:tavLst>
                                        <p:tav tm="0">
                                          <p:val>
                                            <p:strVal val="ppt_x"/>
                                          </p:val>
                                        </p:tav>
                                        <p:tav tm="100000">
                                          <p:val>
                                            <p:strVal val="ppt_x"/>
                                          </p:val>
                                        </p:tav>
                                      </p:tavLst>
                                    </p:anim>
                                    <p:anim calcmode="lin" valueType="num">
                                      <p:cBhvr>
                                        <p:cTn id="314" dur="1000"/>
                                        <p:tgtEl>
                                          <p:spTgt spid="9"/>
                                        </p:tgtEl>
                                        <p:attrNameLst>
                                          <p:attrName>ppt_y</p:attrName>
                                        </p:attrNameLst>
                                      </p:cBhvr>
                                      <p:tavLst>
                                        <p:tav tm="0">
                                          <p:val>
                                            <p:strVal val="ppt_y"/>
                                          </p:val>
                                        </p:tav>
                                        <p:tav tm="100000">
                                          <p:val>
                                            <p:strVal val="ppt_y+.1"/>
                                          </p:val>
                                        </p:tav>
                                      </p:tavLst>
                                    </p:anim>
                                    <p:set>
                                      <p:cBhvr>
                                        <p:cTn id="315" dur="1" fill="hold">
                                          <p:stCondLst>
                                            <p:cond delay="999"/>
                                          </p:stCondLst>
                                        </p:cTn>
                                        <p:tgtEl>
                                          <p:spTgt spid="9"/>
                                        </p:tgtEl>
                                        <p:attrNameLst>
                                          <p:attrName>style.visibility</p:attrName>
                                        </p:attrNameLst>
                                      </p:cBhvr>
                                      <p:to>
                                        <p:strVal val="hidden"/>
                                      </p:to>
                                    </p:set>
                                  </p:childTnLst>
                                </p:cTn>
                              </p:par>
                              <p:par>
                                <p:cTn id="316" presetID="42" presetClass="exit" presetSubtype="0" fill="hold" grpId="1" nodeType="withEffect">
                                  <p:stCondLst>
                                    <p:cond delay="0"/>
                                  </p:stCondLst>
                                  <p:childTnLst>
                                    <p:animEffect transition="out" filter="fade">
                                      <p:cBhvr>
                                        <p:cTn id="317" dur="1000"/>
                                        <p:tgtEl>
                                          <p:spTgt spid="66"/>
                                        </p:tgtEl>
                                      </p:cBhvr>
                                    </p:animEffect>
                                    <p:anim calcmode="lin" valueType="num">
                                      <p:cBhvr>
                                        <p:cTn id="318" dur="1000"/>
                                        <p:tgtEl>
                                          <p:spTgt spid="66"/>
                                        </p:tgtEl>
                                        <p:attrNameLst>
                                          <p:attrName>ppt_x</p:attrName>
                                        </p:attrNameLst>
                                      </p:cBhvr>
                                      <p:tavLst>
                                        <p:tav tm="0">
                                          <p:val>
                                            <p:strVal val="ppt_x"/>
                                          </p:val>
                                        </p:tav>
                                        <p:tav tm="100000">
                                          <p:val>
                                            <p:strVal val="ppt_x"/>
                                          </p:val>
                                        </p:tav>
                                      </p:tavLst>
                                    </p:anim>
                                    <p:anim calcmode="lin" valueType="num">
                                      <p:cBhvr>
                                        <p:cTn id="319" dur="1000"/>
                                        <p:tgtEl>
                                          <p:spTgt spid="66"/>
                                        </p:tgtEl>
                                        <p:attrNameLst>
                                          <p:attrName>ppt_y</p:attrName>
                                        </p:attrNameLst>
                                      </p:cBhvr>
                                      <p:tavLst>
                                        <p:tav tm="0">
                                          <p:val>
                                            <p:strVal val="ppt_y"/>
                                          </p:val>
                                        </p:tav>
                                        <p:tav tm="100000">
                                          <p:val>
                                            <p:strVal val="ppt_y+.1"/>
                                          </p:val>
                                        </p:tav>
                                      </p:tavLst>
                                    </p:anim>
                                    <p:set>
                                      <p:cBhvr>
                                        <p:cTn id="320" dur="1" fill="hold">
                                          <p:stCondLst>
                                            <p:cond delay="999"/>
                                          </p:stCondLst>
                                        </p:cTn>
                                        <p:tgtEl>
                                          <p:spTgt spid="66"/>
                                        </p:tgtEl>
                                        <p:attrNameLst>
                                          <p:attrName>style.visibility</p:attrName>
                                        </p:attrNameLst>
                                      </p:cBhvr>
                                      <p:to>
                                        <p:strVal val="hidden"/>
                                      </p:to>
                                    </p:set>
                                  </p:childTnLst>
                                </p:cTn>
                              </p:par>
                              <p:par>
                                <p:cTn id="321" presetID="42" presetClass="exit" presetSubtype="0" fill="hold" grpId="1" nodeType="withEffect">
                                  <p:stCondLst>
                                    <p:cond delay="0"/>
                                  </p:stCondLst>
                                  <p:childTnLst>
                                    <p:animEffect transition="out" filter="fade">
                                      <p:cBhvr>
                                        <p:cTn id="322" dur="1000"/>
                                        <p:tgtEl>
                                          <p:spTgt spid="69"/>
                                        </p:tgtEl>
                                      </p:cBhvr>
                                    </p:animEffect>
                                    <p:anim calcmode="lin" valueType="num">
                                      <p:cBhvr>
                                        <p:cTn id="323" dur="1000"/>
                                        <p:tgtEl>
                                          <p:spTgt spid="69"/>
                                        </p:tgtEl>
                                        <p:attrNameLst>
                                          <p:attrName>ppt_x</p:attrName>
                                        </p:attrNameLst>
                                      </p:cBhvr>
                                      <p:tavLst>
                                        <p:tav tm="0">
                                          <p:val>
                                            <p:strVal val="ppt_x"/>
                                          </p:val>
                                        </p:tav>
                                        <p:tav tm="100000">
                                          <p:val>
                                            <p:strVal val="ppt_x"/>
                                          </p:val>
                                        </p:tav>
                                      </p:tavLst>
                                    </p:anim>
                                    <p:anim calcmode="lin" valueType="num">
                                      <p:cBhvr>
                                        <p:cTn id="324" dur="1000"/>
                                        <p:tgtEl>
                                          <p:spTgt spid="69"/>
                                        </p:tgtEl>
                                        <p:attrNameLst>
                                          <p:attrName>ppt_y</p:attrName>
                                        </p:attrNameLst>
                                      </p:cBhvr>
                                      <p:tavLst>
                                        <p:tav tm="0">
                                          <p:val>
                                            <p:strVal val="ppt_y"/>
                                          </p:val>
                                        </p:tav>
                                        <p:tav tm="100000">
                                          <p:val>
                                            <p:strVal val="ppt_y+.1"/>
                                          </p:val>
                                        </p:tav>
                                      </p:tavLst>
                                    </p:anim>
                                    <p:set>
                                      <p:cBhvr>
                                        <p:cTn id="325" dur="1" fill="hold">
                                          <p:stCondLst>
                                            <p:cond delay="999"/>
                                          </p:stCondLst>
                                        </p:cTn>
                                        <p:tgtEl>
                                          <p:spTgt spid="69"/>
                                        </p:tgtEl>
                                        <p:attrNameLst>
                                          <p:attrName>style.visibility</p:attrName>
                                        </p:attrNameLst>
                                      </p:cBhvr>
                                      <p:to>
                                        <p:strVal val="hidden"/>
                                      </p:to>
                                    </p:set>
                                  </p:childTnLst>
                                </p:cTn>
                              </p:par>
                            </p:childTnLst>
                          </p:cTn>
                        </p:par>
                      </p:childTnLst>
                    </p:cTn>
                  </p:par>
                  <p:par>
                    <p:cTn id="326" fill="hold">
                      <p:stCondLst>
                        <p:cond delay="indefinite"/>
                      </p:stCondLst>
                      <p:childTnLst>
                        <p:par>
                          <p:cTn id="327" fill="hold">
                            <p:stCondLst>
                              <p:cond delay="0"/>
                            </p:stCondLst>
                            <p:childTnLst>
                              <p:par>
                                <p:cTn id="328" presetID="1" presetClass="path" presetSubtype="0" repeatCount="indefinite" accel="50000" decel="50000" fill="hold" nodeType="clickEffect">
                                  <p:stCondLst>
                                    <p:cond delay="0"/>
                                  </p:stCondLst>
                                  <p:childTnLst>
                                    <p:animMotion origin="layout" path="M 3.33333E-6 -4.81481E-6 C 0.02396 -4.81481E-6 0.0434 0.03519 0.0434 0.07871 C 0.0434 0.12223 0.02396 0.15764 3.33333E-6 0.15764 C -0.02396 0.15764 -0.04323 0.12223 -0.04323 0.07871 C -0.04323 0.03519 -0.02396 -4.81481E-6 3.33333E-6 -4.81481E-6 Z " pathEditMode="relative" rAng="0" ptsTypes="fffff">
                                      <p:cBhvr>
                                        <p:cTn id="329" dur="1000" fill="hold"/>
                                        <p:tgtEl>
                                          <p:spTgt spid="86"/>
                                        </p:tgtEl>
                                        <p:attrNameLst>
                                          <p:attrName>ppt_x</p:attrName>
                                          <p:attrName>ppt_y</p:attrName>
                                        </p:attrNameLst>
                                      </p:cBhvr>
                                      <p:rCtr x="0" y="7870"/>
                                    </p:animMotion>
                                  </p:childTnLst>
                                </p:cTn>
                              </p:par>
                            </p:childTnLst>
                          </p:cTn>
                        </p:par>
                        <p:par>
                          <p:cTn id="330" fill="hold">
                            <p:stCondLst>
                              <p:cond delay="1000"/>
                            </p:stCondLst>
                            <p:childTnLst>
                              <p:par>
                                <p:cTn id="331" presetID="1" presetClass="path" presetSubtype="0" repeatCount="indefinite" accel="50000" decel="50000" fill="hold" grpId="1" nodeType="afterEffect">
                                  <p:stCondLst>
                                    <p:cond delay="0"/>
                                  </p:stCondLst>
                                  <p:childTnLst>
                                    <p:animMotion origin="layout" path="M 0.02726 0.00347 C 0.06806 0.00347 0.10139 0.02732 0.10139 0.05672 C 0.10139 0.08611 0.06806 0.11019 0.02726 0.11019 C -0.01371 0.11019 -0.04687 0.08611 -0.04687 0.05672 C -0.04687 0.02732 -0.01371 0.00347 0.02726 0.00347 Z " pathEditMode="relative" rAng="0" ptsTypes="fffff">
                                      <p:cBhvr>
                                        <p:cTn id="332" dur="1600" fill="hold"/>
                                        <p:tgtEl>
                                          <p:spTgt spid="67"/>
                                        </p:tgtEl>
                                        <p:attrNameLst>
                                          <p:attrName>ppt_x</p:attrName>
                                          <p:attrName>ppt_y</p:attrName>
                                        </p:attrNameLst>
                                      </p:cBhvr>
                                      <p:rCtr x="0" y="5324"/>
                                    </p:animMotion>
                                  </p:childTnLst>
                                </p:cTn>
                              </p:par>
                              <p:par>
                                <p:cTn id="333" presetID="1" presetClass="path" presetSubtype="0" repeatCount="indefinite" accel="50000" decel="50000" fill="hold" grpId="1" nodeType="withEffect">
                                  <p:stCondLst>
                                    <p:cond delay="0"/>
                                  </p:stCondLst>
                                  <p:childTnLst>
                                    <p:animMotion origin="layout" path="M 3.05556E-6 2.96296E-6 C 0.03784 2.96296E-6 0.06875 0.0324 0.06875 0.07245 C 0.06875 0.1125 0.03784 0.14514 3.05556E-6 0.14514 C -0.03802 0.14514 -0.06875 0.1125 -0.06875 0.07245 C -0.06875 0.0324 -0.03802 2.96296E-6 3.05556E-6 2.96296E-6 Z " pathEditMode="relative" rAng="0" ptsTypes="fffff">
                                      <p:cBhvr>
                                        <p:cTn id="334" dur="1500" fill="hold"/>
                                        <p:tgtEl>
                                          <p:spTgt spid="70"/>
                                        </p:tgtEl>
                                        <p:attrNameLst>
                                          <p:attrName>ppt_x</p:attrName>
                                          <p:attrName>ppt_y</p:attrName>
                                        </p:attrNameLst>
                                      </p:cBhvr>
                                      <p:rCtr x="0" y="7245"/>
                                    </p:animMotion>
                                  </p:childTnLst>
                                </p:cTn>
                              </p:par>
                              <p:par>
                                <p:cTn id="335" presetID="1" presetClass="path" presetSubtype="0" repeatCount="indefinite" accel="50000" decel="50000" fill="hold" grpId="1" nodeType="withEffect">
                                  <p:stCondLst>
                                    <p:cond delay="0"/>
                                  </p:stCondLst>
                                  <p:endCondLst>
                                    <p:cond evt="onNext" delay="0">
                                      <p:tgtEl>
                                        <p:sldTgt/>
                                      </p:tgtEl>
                                    </p:cond>
                                  </p:endCondLst>
                                  <p:childTnLst>
                                    <p:animMotion origin="layout" path="M -0.08229 0.025 C -0.06736 0.025 -0.05503 0.03195 -0.05503 0.04098 C -0.05503 0.04954 -0.06736 0.05695 -0.08229 0.05695 C -0.09722 0.05695 -0.1092 0.04954 -0.1092 0.04098 C -0.1092 0.03195 -0.09722 0.025 -0.08229 0.025 Z " pathEditMode="relative" rAng="0" ptsTypes="fffff">
                                      <p:cBhvr>
                                        <p:cTn id="336" dur="1500" fill="hold"/>
                                        <p:tgtEl>
                                          <p:spTgt spid="71"/>
                                        </p:tgtEl>
                                        <p:attrNameLst>
                                          <p:attrName>ppt_x</p:attrName>
                                          <p:attrName>ppt_y</p:attrName>
                                        </p:attrNameLst>
                                      </p:cBhvr>
                                      <p:rCtr x="17" y="1597"/>
                                    </p:animMotion>
                                  </p:childTnLst>
                                </p:cTn>
                              </p:par>
                              <p:par>
                                <p:cTn id="337" presetID="1" presetClass="path" presetSubtype="0" repeatCount="indefinite" accel="50000" decel="50000" fill="hold" grpId="1" nodeType="withEffect">
                                  <p:stCondLst>
                                    <p:cond delay="0"/>
                                  </p:stCondLst>
                                  <p:endCondLst>
                                    <p:cond evt="onNext" delay="0">
                                      <p:tgtEl>
                                        <p:sldTgt/>
                                      </p:tgtEl>
                                    </p:cond>
                                  </p:endCondLst>
                                  <p:childTnLst>
                                    <p:animMotion origin="layout" path="M -4.44444E-6 -4.44444E-6 C 0.03056 -4.44444E-6 0.05573 -0.00648 0.05573 -0.01504 C 0.05573 -0.02407 0.03056 -0.03101 -4.44444E-6 -0.03101 C -0.03072 -0.03101 -0.0552 -0.02407 -0.0552 -0.01504 C -0.0552 -0.00648 -0.03072 -4.44444E-6 -4.44444E-6 -4.44444E-6 Z " pathEditMode="relative" rAng="0" ptsTypes="fffff">
                                      <p:cBhvr>
                                        <p:cTn id="338" dur="2000" fill="hold"/>
                                        <p:tgtEl>
                                          <p:spTgt spid="87"/>
                                        </p:tgtEl>
                                        <p:attrNameLst>
                                          <p:attrName>ppt_x</p:attrName>
                                          <p:attrName>ppt_y</p:attrName>
                                        </p:attrNameLst>
                                      </p:cBhvr>
                                      <p:rCtr x="17" y="-1551"/>
                                    </p:animMotion>
                                  </p:childTnLst>
                                </p:cTn>
                              </p:par>
                              <p:par>
                                <p:cTn id="339" presetID="1" presetClass="path" presetSubtype="0" repeatCount="indefinite" accel="50000" decel="50000" fill="hold" grpId="1" nodeType="withEffect">
                                  <p:stCondLst>
                                    <p:cond delay="0"/>
                                  </p:stCondLst>
                                  <p:endCondLst>
                                    <p:cond evt="onNext" delay="0">
                                      <p:tgtEl>
                                        <p:sldTgt/>
                                      </p:tgtEl>
                                    </p:cond>
                                  </p:endCondLst>
                                  <p:childTnLst>
                                    <p:animMotion origin="layout" path="M -0.04341 0.01041 C -0.02327 0.01041 -0.0066 0.01273 -0.0066 0.01597 C -0.0066 0.01898 -0.02327 0.02153 -0.04341 0.02153 C -0.06389 0.02153 -0.08021 0.01898 -0.08021 0.01597 C -0.08021 0.01273 -0.06389 0.01041 -0.04341 0.01041 Z " pathEditMode="relative" rAng="0" ptsTypes="fffff">
                                      <p:cBhvr>
                                        <p:cTn id="340" dur="2250" fill="hold"/>
                                        <p:tgtEl>
                                          <p:spTgt spid="88"/>
                                        </p:tgtEl>
                                        <p:attrNameLst>
                                          <p:attrName>ppt_x</p:attrName>
                                          <p:attrName>ppt_y</p:attrName>
                                        </p:attrNameLst>
                                      </p:cBhvr>
                                      <p:rCtr x="0" y="556"/>
                                    </p:animMotion>
                                  </p:childTnLst>
                                </p:cTn>
                              </p:par>
                              <p:par>
                                <p:cTn id="341" presetID="1" presetClass="path" presetSubtype="0" repeatCount="indefinite" accel="50000" decel="50000" fill="hold" grpId="1" nodeType="withEffect">
                                  <p:stCondLst>
                                    <p:cond delay="0"/>
                                  </p:stCondLst>
                                  <p:endCondLst>
                                    <p:cond evt="onNext" delay="0">
                                      <p:tgtEl>
                                        <p:sldTgt/>
                                      </p:tgtEl>
                                    </p:cond>
                                  </p:endCondLst>
                                  <p:childTnLst>
                                    <p:animMotion origin="layout" path="M 0.03681 0.02708 C 0.04636 0.02708 0.05434 0.02477 0.05434 0.02199 C 0.05434 0.01898 0.04636 0.0169 0.03681 0.0169 C 0.02708 0.0169 0.01945 0.01898 0.01945 0.02199 C 0.01945 0.02477 0.02708 0.02708 0.03681 0.02708 Z " pathEditMode="relative" rAng="0" ptsTypes="fffff">
                                      <p:cBhvr>
                                        <p:cTn id="342" dur="1000" fill="hold"/>
                                        <p:tgtEl>
                                          <p:spTgt spid="89"/>
                                        </p:tgtEl>
                                        <p:attrNameLst>
                                          <p:attrName>ppt_x</p:attrName>
                                          <p:attrName>ppt_y</p:attrName>
                                        </p:attrNameLst>
                                      </p:cBhvr>
                                      <p:rCtr x="0" y="-509"/>
                                    </p:animMotion>
                                  </p:childTnLst>
                                </p:cTn>
                              </p:par>
                              <p:par>
                                <p:cTn id="343" presetID="1" presetClass="path" presetSubtype="0" repeatCount="indefinite" accel="50000" decel="50000" fill="hold" grpId="1" nodeType="withEffect">
                                  <p:stCondLst>
                                    <p:cond delay="0"/>
                                  </p:stCondLst>
                                  <p:childTnLst>
                                    <p:animMotion origin="layout" path="M -0.01302 0.09745 C 0.01354 0.09745 0.03541 0.09282 0.03541 0.08727 C 0.03541 0.08148 0.01354 0.07708 -0.01302 0.07708 C -0.03976 0.07708 -0.06111 0.08148 -0.06111 0.08727 C -0.06111 0.09282 -0.03976 0.09745 -0.01302 0.09745 Z " pathEditMode="relative" rAng="0" ptsTypes="fffff">
                                      <p:cBhvr>
                                        <p:cTn id="344" dur="1500" fill="hold"/>
                                        <p:tgtEl>
                                          <p:spTgt spid="90"/>
                                        </p:tgtEl>
                                        <p:attrNameLst>
                                          <p:attrName>ppt_x</p:attrName>
                                          <p:attrName>ppt_y</p:attrName>
                                        </p:attrNameLst>
                                      </p:cBhvr>
                                      <p:rCtr x="17" y="-1019"/>
                                    </p:animMotion>
                                  </p:childTnLst>
                                </p:cTn>
                              </p:par>
                              <p:par>
                                <p:cTn id="345" presetID="1" presetClass="path" presetSubtype="0" repeatCount="indefinite" accel="50000" decel="50000" fill="hold" grpId="1" nodeType="withEffect">
                                  <p:stCondLst>
                                    <p:cond delay="0"/>
                                  </p:stCondLst>
                                  <p:endCondLst>
                                    <p:cond evt="onNext" delay="0">
                                      <p:tgtEl>
                                        <p:sldTgt/>
                                      </p:tgtEl>
                                    </p:cond>
                                  </p:endCondLst>
                                  <p:childTnLst>
                                    <p:animMotion origin="layout" path="M 3.61111E-6 -3.33333E-6 C 0.00868 -3.33333E-6 0.0158 0.00579 0.0158 0.01297 C 0.0158 0.02014 0.00868 0.02616 3.61111E-6 0.02616 C -0.00868 0.02616 -0.01563 0.02014 -0.01563 0.01297 C -0.01563 0.00579 -0.00868 -3.33333E-6 3.61111E-6 -3.33333E-6 Z " pathEditMode="relative" rAng="0" ptsTypes="fffff">
                                      <p:cBhvr>
                                        <p:cTn id="346" dur="2750" fill="hold"/>
                                        <p:tgtEl>
                                          <p:spTgt spid="91"/>
                                        </p:tgtEl>
                                        <p:attrNameLst>
                                          <p:attrName>ppt_x</p:attrName>
                                          <p:attrName>ppt_y</p:attrName>
                                        </p:attrNameLst>
                                      </p:cBhvr>
                                      <p:rCtr x="0" y="1296"/>
                                    </p:animMotion>
                                  </p:childTnLst>
                                </p:cTn>
                              </p:par>
                              <p:par>
                                <p:cTn id="347" presetID="1" presetClass="path" presetSubtype="0" repeatCount="indefinite" accel="50000" decel="50000" fill="hold" grpId="1" nodeType="withEffect">
                                  <p:stCondLst>
                                    <p:cond delay="0"/>
                                  </p:stCondLst>
                                  <p:childTnLst>
                                    <p:animMotion origin="layout" path="M -0.03177 -0.04513 C 0.00157 -0.04513 0.029 -0.02037 0.029 0.01019 C 0.029 0.04051 0.00157 0.06551 -0.03177 0.06551 C -0.06528 0.06551 -0.09253 0.04051 -0.09253 0.01019 C -0.09253 -0.02037 -0.06528 -0.04513 -0.03177 -0.04513 Z " pathEditMode="relative" rAng="0" ptsTypes="fffff">
                                      <p:cBhvr>
                                        <p:cTn id="348" dur="1000" fill="hold"/>
                                        <p:tgtEl>
                                          <p:spTgt spid="92"/>
                                        </p:tgtEl>
                                        <p:attrNameLst>
                                          <p:attrName>ppt_x</p:attrName>
                                          <p:attrName>ppt_y</p:attrName>
                                        </p:attrNameLst>
                                      </p:cBhvr>
                                      <p:rCtr x="0" y="5532"/>
                                    </p:animMotion>
                                  </p:childTnLst>
                                </p:cTn>
                              </p:par>
                              <p:par>
                                <p:cTn id="349" presetID="1" presetClass="path" presetSubtype="0" repeatCount="indefinite" accel="50000" decel="50000" fill="hold" grpId="1" nodeType="withEffect">
                                  <p:stCondLst>
                                    <p:cond delay="0"/>
                                  </p:stCondLst>
                                  <p:endCondLst>
                                    <p:cond evt="onNext" delay="0">
                                      <p:tgtEl>
                                        <p:sldTgt/>
                                      </p:tgtEl>
                                    </p:cond>
                                  </p:endCondLst>
                                  <p:childTnLst>
                                    <p:animMotion origin="layout" path="M 0 -4.44444E-6 C 0.01649 -4.44444E-6 0.03021 0.00232 0.03021 0.00533 C 0.03021 0.00857 0.01649 0.01112 0 0.01112 C -0.01667 0.01112 -0.03003 0.00857 -0.03003 0.00533 C -0.03003 0.00232 -0.01667 -4.44444E-6 0 -4.44444E-6 Z " pathEditMode="relative" rAng="0" ptsTypes="fffff">
                                      <p:cBhvr>
                                        <p:cTn id="350" dur="3000" fill="hold"/>
                                        <p:tgtEl>
                                          <p:spTgt spid="93"/>
                                        </p:tgtEl>
                                        <p:attrNameLst>
                                          <p:attrName>ppt_x</p:attrName>
                                          <p:attrName>ppt_y</p:attrName>
                                        </p:attrNameLst>
                                      </p:cBhvr>
                                      <p:rCtr x="0" y="556"/>
                                    </p:animMotion>
                                  </p:childTnLst>
                                </p:cTn>
                              </p:par>
                              <p:par>
                                <p:cTn id="351" presetID="1" presetClass="path" presetSubtype="0" repeatCount="indefinite" accel="50000" decel="50000" fill="hold" grpId="1" nodeType="withEffect">
                                  <p:stCondLst>
                                    <p:cond delay="0"/>
                                  </p:stCondLst>
                                  <p:childTnLst>
                                    <p:animMotion origin="layout" path="M -0.05712 -0.00439 C -0.01979 -0.00439 0.01059 0.0294 0.01059 0.0713 C 0.01059 0.11297 -0.01979 0.14699 -0.05712 0.14699 C -0.09462 0.14699 -0.12482 0.11297 -0.12482 0.0713 C -0.12482 0.0294 -0.09462 -0.00439 -0.05712 -0.00439 Z " pathEditMode="relative" rAng="0" ptsTypes="fffff">
                                      <p:cBhvr>
                                        <p:cTn id="352" dur="2250" fill="hold"/>
                                        <p:tgtEl>
                                          <p:spTgt spid="94"/>
                                        </p:tgtEl>
                                        <p:attrNameLst>
                                          <p:attrName>ppt_x</p:attrName>
                                          <p:attrName>ppt_y</p:attrName>
                                        </p:attrNameLst>
                                      </p:cBhvr>
                                      <p:rCtr x="0" y="7569"/>
                                    </p:animMotion>
                                  </p:childTnLst>
                                </p:cTn>
                              </p:par>
                              <p:par>
                                <p:cTn id="353" presetID="1" presetClass="path" presetSubtype="0" repeatCount="indefinite" accel="50000" decel="50000" fill="hold" grpId="1" nodeType="withEffect">
                                  <p:stCondLst>
                                    <p:cond delay="0"/>
                                  </p:stCondLst>
                                  <p:endCondLst>
                                    <p:cond evt="onNext" delay="0">
                                      <p:tgtEl>
                                        <p:sldTgt/>
                                      </p:tgtEl>
                                    </p:cond>
                                  </p:endCondLst>
                                  <p:childTnLst>
                                    <p:animMotion origin="layout" path="M -0.06736 0.03611 C -0.0526 0.03611 -0.04045 0.04074 -0.04045 0.04676 C -0.04045 0.05278 -0.0526 0.05764 -0.06736 0.05764 C -0.08229 0.05764 -0.09427 0.05278 -0.09427 0.04676 C -0.09427 0.04074 -0.08229 0.03611 -0.06736 0.03611 Z " pathEditMode="relative" rAng="0" ptsTypes="fffff">
                                      <p:cBhvr>
                                        <p:cTn id="354" dur="1250" fill="hold"/>
                                        <p:tgtEl>
                                          <p:spTgt spid="95"/>
                                        </p:tgtEl>
                                        <p:attrNameLst>
                                          <p:attrName>ppt_x</p:attrName>
                                          <p:attrName>ppt_y</p:attrName>
                                        </p:attrNameLst>
                                      </p:cBhvr>
                                      <p:rCtr x="0" y="1065"/>
                                    </p:animMotion>
                                  </p:childTnLst>
                                </p:cTn>
                              </p:par>
                              <p:par>
                                <p:cTn id="355" presetID="1" presetClass="path" presetSubtype="0" repeatCount="indefinite" accel="50000" decel="50000" fill="hold" grpId="1" nodeType="withEffect">
                                  <p:stCondLst>
                                    <p:cond delay="0"/>
                                  </p:stCondLst>
                                  <p:childTnLst>
                                    <p:animMotion origin="layout" path="M 0.02934 -0.05718 C 0.0599 -0.05718 0.0849 -0.04375 0.0849 -0.02732 C 0.0849 -0.01088 0.0599 0.00277 0.02934 0.00277 C -0.00138 0.00277 -0.02621 -0.01088 -0.02621 -0.02732 C -0.02621 -0.04375 -0.00138 -0.05718 0.02934 -0.05718 Z " pathEditMode="relative" rAng="0" ptsTypes="fffff">
                                      <p:cBhvr>
                                        <p:cTn id="356" dur="2000" fill="hold"/>
                                        <p:tgtEl>
                                          <p:spTgt spid="96"/>
                                        </p:tgtEl>
                                        <p:attrNameLst>
                                          <p:attrName>ppt_x</p:attrName>
                                          <p:attrName>ppt_y</p:attrName>
                                        </p:attrNameLst>
                                      </p:cBhvr>
                                      <p:rCtr x="0" y="2986"/>
                                    </p:animMotion>
                                  </p:childTnLst>
                                </p:cTn>
                              </p:par>
                              <p:par>
                                <p:cTn id="357" presetID="1" presetClass="path" presetSubtype="0" repeatCount="indefinite" accel="50000" decel="50000" fill="hold" grpId="1" nodeType="withEffect">
                                  <p:stCondLst>
                                    <p:cond delay="0"/>
                                  </p:stCondLst>
                                  <p:childTnLst>
                                    <p:animMotion origin="layout" path="M -0.05382 0.09166 C -0.02969 0.09166 -0.00955 0.09398 -0.00955 0.09699 C -0.00955 0.1 -0.02969 0.10278 -0.05382 0.10278 C -0.07813 0.10278 -0.09775 0.1 -0.09775 0.09699 C -0.09775 0.09398 -0.07813 0.09166 -0.05382 0.09166 Z " pathEditMode="relative" rAng="0" ptsTypes="fffff">
                                      <p:cBhvr>
                                        <p:cTn id="358" dur="750" fill="hold"/>
                                        <p:tgtEl>
                                          <p:spTgt spid="97"/>
                                        </p:tgtEl>
                                        <p:attrNameLst>
                                          <p:attrName>ppt_x</p:attrName>
                                          <p:attrName>ppt_y</p:attrName>
                                        </p:attrNameLst>
                                      </p:cBhvr>
                                      <p:rCtr x="17" y="556"/>
                                    </p:animMotion>
                                  </p:childTnLst>
                                </p:cTn>
                              </p:par>
                            </p:childTnLst>
                          </p:cTn>
                        </p:par>
                      </p:childTnLst>
                    </p:cTn>
                  </p:par>
                  <p:par>
                    <p:cTn id="359" fill="hold">
                      <p:stCondLst>
                        <p:cond delay="indefinite"/>
                      </p:stCondLst>
                      <p:childTnLst>
                        <p:par>
                          <p:cTn id="360" fill="hold">
                            <p:stCondLst>
                              <p:cond delay="0"/>
                            </p:stCondLst>
                            <p:childTnLst>
                              <p:par>
                                <p:cTn id="361" presetID="47" presetClass="exit" presetSubtype="0" fill="hold" nodeType="clickEffect">
                                  <p:stCondLst>
                                    <p:cond delay="0"/>
                                  </p:stCondLst>
                                  <p:childTnLst>
                                    <p:animEffect transition="out" filter="fade">
                                      <p:cBhvr>
                                        <p:cTn id="362" dur="1000"/>
                                        <p:tgtEl>
                                          <p:spTgt spid="86"/>
                                        </p:tgtEl>
                                      </p:cBhvr>
                                    </p:animEffect>
                                    <p:anim calcmode="lin" valueType="num">
                                      <p:cBhvr>
                                        <p:cTn id="363" dur="1000"/>
                                        <p:tgtEl>
                                          <p:spTgt spid="86"/>
                                        </p:tgtEl>
                                        <p:attrNameLst>
                                          <p:attrName>ppt_x</p:attrName>
                                        </p:attrNameLst>
                                      </p:cBhvr>
                                      <p:tavLst>
                                        <p:tav tm="0">
                                          <p:val>
                                            <p:strVal val="ppt_x"/>
                                          </p:val>
                                        </p:tav>
                                        <p:tav tm="100000">
                                          <p:val>
                                            <p:strVal val="ppt_x"/>
                                          </p:val>
                                        </p:tav>
                                      </p:tavLst>
                                    </p:anim>
                                    <p:anim calcmode="lin" valueType="num">
                                      <p:cBhvr>
                                        <p:cTn id="364" dur="1000"/>
                                        <p:tgtEl>
                                          <p:spTgt spid="86"/>
                                        </p:tgtEl>
                                        <p:attrNameLst>
                                          <p:attrName>ppt_y</p:attrName>
                                        </p:attrNameLst>
                                      </p:cBhvr>
                                      <p:tavLst>
                                        <p:tav tm="0">
                                          <p:val>
                                            <p:strVal val="ppt_y"/>
                                          </p:val>
                                        </p:tav>
                                        <p:tav tm="100000">
                                          <p:val>
                                            <p:strVal val="ppt_y-.1"/>
                                          </p:val>
                                        </p:tav>
                                      </p:tavLst>
                                    </p:anim>
                                    <p:set>
                                      <p:cBhvr>
                                        <p:cTn id="365" dur="1" fill="hold">
                                          <p:stCondLst>
                                            <p:cond delay="999"/>
                                          </p:stCondLst>
                                        </p:cTn>
                                        <p:tgtEl>
                                          <p:spTgt spid="86"/>
                                        </p:tgtEl>
                                        <p:attrNameLst>
                                          <p:attrName>style.visibility</p:attrName>
                                        </p:attrNameLst>
                                      </p:cBhvr>
                                      <p:to>
                                        <p:strVal val="hidden"/>
                                      </p:to>
                                    </p:set>
                                  </p:childTnLst>
                                </p:cTn>
                              </p:par>
                              <p:par>
                                <p:cTn id="366" presetID="31" presetClass="exit" presetSubtype="0" fill="hold" grpId="2" nodeType="withEffect">
                                  <p:stCondLst>
                                    <p:cond delay="0"/>
                                  </p:stCondLst>
                                  <p:childTnLst>
                                    <p:anim calcmode="lin" valueType="num">
                                      <p:cBhvr>
                                        <p:cTn id="367" dur="1000"/>
                                        <p:tgtEl>
                                          <p:spTgt spid="67"/>
                                        </p:tgtEl>
                                        <p:attrNameLst>
                                          <p:attrName>ppt_w</p:attrName>
                                        </p:attrNameLst>
                                      </p:cBhvr>
                                      <p:tavLst>
                                        <p:tav tm="0">
                                          <p:val>
                                            <p:strVal val="ppt_w"/>
                                          </p:val>
                                        </p:tav>
                                        <p:tav tm="100000">
                                          <p:val>
                                            <p:fltVal val="0"/>
                                          </p:val>
                                        </p:tav>
                                      </p:tavLst>
                                    </p:anim>
                                    <p:anim calcmode="lin" valueType="num">
                                      <p:cBhvr>
                                        <p:cTn id="368" dur="1000"/>
                                        <p:tgtEl>
                                          <p:spTgt spid="67"/>
                                        </p:tgtEl>
                                        <p:attrNameLst>
                                          <p:attrName>ppt_h</p:attrName>
                                        </p:attrNameLst>
                                      </p:cBhvr>
                                      <p:tavLst>
                                        <p:tav tm="0">
                                          <p:val>
                                            <p:strVal val="ppt_h"/>
                                          </p:val>
                                        </p:tav>
                                        <p:tav tm="100000">
                                          <p:val>
                                            <p:fltVal val="0"/>
                                          </p:val>
                                        </p:tav>
                                      </p:tavLst>
                                    </p:anim>
                                    <p:anim calcmode="lin" valueType="num">
                                      <p:cBhvr>
                                        <p:cTn id="369" dur="1000"/>
                                        <p:tgtEl>
                                          <p:spTgt spid="67"/>
                                        </p:tgtEl>
                                        <p:attrNameLst>
                                          <p:attrName>style.rotation</p:attrName>
                                        </p:attrNameLst>
                                      </p:cBhvr>
                                      <p:tavLst>
                                        <p:tav tm="0">
                                          <p:val>
                                            <p:fltVal val="0"/>
                                          </p:val>
                                        </p:tav>
                                        <p:tav tm="100000">
                                          <p:val>
                                            <p:fltVal val="90"/>
                                          </p:val>
                                        </p:tav>
                                      </p:tavLst>
                                    </p:anim>
                                    <p:animEffect transition="out" filter="fade">
                                      <p:cBhvr>
                                        <p:cTn id="370" dur="1000"/>
                                        <p:tgtEl>
                                          <p:spTgt spid="67"/>
                                        </p:tgtEl>
                                      </p:cBhvr>
                                    </p:animEffect>
                                    <p:set>
                                      <p:cBhvr>
                                        <p:cTn id="371" dur="1" fill="hold">
                                          <p:stCondLst>
                                            <p:cond delay="999"/>
                                          </p:stCondLst>
                                        </p:cTn>
                                        <p:tgtEl>
                                          <p:spTgt spid="67"/>
                                        </p:tgtEl>
                                        <p:attrNameLst>
                                          <p:attrName>style.visibility</p:attrName>
                                        </p:attrNameLst>
                                      </p:cBhvr>
                                      <p:to>
                                        <p:strVal val="hidden"/>
                                      </p:to>
                                    </p:set>
                                  </p:childTnLst>
                                </p:cTn>
                              </p:par>
                              <p:par>
                                <p:cTn id="372" presetID="31" presetClass="exit" presetSubtype="0" fill="hold" grpId="2" nodeType="withEffect">
                                  <p:stCondLst>
                                    <p:cond delay="0"/>
                                  </p:stCondLst>
                                  <p:childTnLst>
                                    <p:anim calcmode="lin" valueType="num">
                                      <p:cBhvr>
                                        <p:cTn id="373" dur="1000"/>
                                        <p:tgtEl>
                                          <p:spTgt spid="70"/>
                                        </p:tgtEl>
                                        <p:attrNameLst>
                                          <p:attrName>ppt_w</p:attrName>
                                        </p:attrNameLst>
                                      </p:cBhvr>
                                      <p:tavLst>
                                        <p:tav tm="0">
                                          <p:val>
                                            <p:strVal val="ppt_w"/>
                                          </p:val>
                                        </p:tav>
                                        <p:tav tm="100000">
                                          <p:val>
                                            <p:fltVal val="0"/>
                                          </p:val>
                                        </p:tav>
                                      </p:tavLst>
                                    </p:anim>
                                    <p:anim calcmode="lin" valueType="num">
                                      <p:cBhvr>
                                        <p:cTn id="374" dur="1000"/>
                                        <p:tgtEl>
                                          <p:spTgt spid="70"/>
                                        </p:tgtEl>
                                        <p:attrNameLst>
                                          <p:attrName>ppt_h</p:attrName>
                                        </p:attrNameLst>
                                      </p:cBhvr>
                                      <p:tavLst>
                                        <p:tav tm="0">
                                          <p:val>
                                            <p:strVal val="ppt_h"/>
                                          </p:val>
                                        </p:tav>
                                        <p:tav tm="100000">
                                          <p:val>
                                            <p:fltVal val="0"/>
                                          </p:val>
                                        </p:tav>
                                      </p:tavLst>
                                    </p:anim>
                                    <p:anim calcmode="lin" valueType="num">
                                      <p:cBhvr>
                                        <p:cTn id="375" dur="1000"/>
                                        <p:tgtEl>
                                          <p:spTgt spid="70"/>
                                        </p:tgtEl>
                                        <p:attrNameLst>
                                          <p:attrName>style.rotation</p:attrName>
                                        </p:attrNameLst>
                                      </p:cBhvr>
                                      <p:tavLst>
                                        <p:tav tm="0">
                                          <p:val>
                                            <p:fltVal val="0"/>
                                          </p:val>
                                        </p:tav>
                                        <p:tav tm="100000">
                                          <p:val>
                                            <p:fltVal val="90"/>
                                          </p:val>
                                        </p:tav>
                                      </p:tavLst>
                                    </p:anim>
                                    <p:animEffect transition="out" filter="fade">
                                      <p:cBhvr>
                                        <p:cTn id="376" dur="1000"/>
                                        <p:tgtEl>
                                          <p:spTgt spid="70"/>
                                        </p:tgtEl>
                                      </p:cBhvr>
                                    </p:animEffect>
                                    <p:set>
                                      <p:cBhvr>
                                        <p:cTn id="377" dur="1" fill="hold">
                                          <p:stCondLst>
                                            <p:cond delay="999"/>
                                          </p:stCondLst>
                                        </p:cTn>
                                        <p:tgtEl>
                                          <p:spTgt spid="70"/>
                                        </p:tgtEl>
                                        <p:attrNameLst>
                                          <p:attrName>style.visibility</p:attrName>
                                        </p:attrNameLst>
                                      </p:cBhvr>
                                      <p:to>
                                        <p:strVal val="hidden"/>
                                      </p:to>
                                    </p:set>
                                  </p:childTnLst>
                                </p:cTn>
                              </p:par>
                              <p:par>
                                <p:cTn id="378" presetID="31" presetClass="exit" presetSubtype="0" fill="hold" grpId="2" nodeType="withEffect">
                                  <p:stCondLst>
                                    <p:cond delay="0"/>
                                  </p:stCondLst>
                                  <p:childTnLst>
                                    <p:anim calcmode="lin" valueType="num">
                                      <p:cBhvr>
                                        <p:cTn id="379" dur="1000"/>
                                        <p:tgtEl>
                                          <p:spTgt spid="90"/>
                                        </p:tgtEl>
                                        <p:attrNameLst>
                                          <p:attrName>ppt_w</p:attrName>
                                        </p:attrNameLst>
                                      </p:cBhvr>
                                      <p:tavLst>
                                        <p:tav tm="0">
                                          <p:val>
                                            <p:strVal val="ppt_w"/>
                                          </p:val>
                                        </p:tav>
                                        <p:tav tm="100000">
                                          <p:val>
                                            <p:fltVal val="0"/>
                                          </p:val>
                                        </p:tav>
                                      </p:tavLst>
                                    </p:anim>
                                    <p:anim calcmode="lin" valueType="num">
                                      <p:cBhvr>
                                        <p:cTn id="380" dur="1000"/>
                                        <p:tgtEl>
                                          <p:spTgt spid="90"/>
                                        </p:tgtEl>
                                        <p:attrNameLst>
                                          <p:attrName>ppt_h</p:attrName>
                                        </p:attrNameLst>
                                      </p:cBhvr>
                                      <p:tavLst>
                                        <p:tav tm="0">
                                          <p:val>
                                            <p:strVal val="ppt_h"/>
                                          </p:val>
                                        </p:tav>
                                        <p:tav tm="100000">
                                          <p:val>
                                            <p:fltVal val="0"/>
                                          </p:val>
                                        </p:tav>
                                      </p:tavLst>
                                    </p:anim>
                                    <p:anim calcmode="lin" valueType="num">
                                      <p:cBhvr>
                                        <p:cTn id="381" dur="1000"/>
                                        <p:tgtEl>
                                          <p:spTgt spid="90"/>
                                        </p:tgtEl>
                                        <p:attrNameLst>
                                          <p:attrName>style.rotation</p:attrName>
                                        </p:attrNameLst>
                                      </p:cBhvr>
                                      <p:tavLst>
                                        <p:tav tm="0">
                                          <p:val>
                                            <p:fltVal val="0"/>
                                          </p:val>
                                        </p:tav>
                                        <p:tav tm="100000">
                                          <p:val>
                                            <p:fltVal val="90"/>
                                          </p:val>
                                        </p:tav>
                                      </p:tavLst>
                                    </p:anim>
                                    <p:animEffect transition="out" filter="fade">
                                      <p:cBhvr>
                                        <p:cTn id="382" dur="1000"/>
                                        <p:tgtEl>
                                          <p:spTgt spid="90"/>
                                        </p:tgtEl>
                                      </p:cBhvr>
                                    </p:animEffect>
                                    <p:set>
                                      <p:cBhvr>
                                        <p:cTn id="383" dur="1" fill="hold">
                                          <p:stCondLst>
                                            <p:cond delay="999"/>
                                          </p:stCondLst>
                                        </p:cTn>
                                        <p:tgtEl>
                                          <p:spTgt spid="90"/>
                                        </p:tgtEl>
                                        <p:attrNameLst>
                                          <p:attrName>style.visibility</p:attrName>
                                        </p:attrNameLst>
                                      </p:cBhvr>
                                      <p:to>
                                        <p:strVal val="hidden"/>
                                      </p:to>
                                    </p:set>
                                  </p:childTnLst>
                                </p:cTn>
                              </p:par>
                              <p:par>
                                <p:cTn id="384" presetID="31" presetClass="exit" presetSubtype="0" fill="hold" grpId="2" nodeType="withEffect">
                                  <p:stCondLst>
                                    <p:cond delay="0"/>
                                  </p:stCondLst>
                                  <p:childTnLst>
                                    <p:anim calcmode="lin" valueType="num">
                                      <p:cBhvr>
                                        <p:cTn id="385" dur="1000"/>
                                        <p:tgtEl>
                                          <p:spTgt spid="92"/>
                                        </p:tgtEl>
                                        <p:attrNameLst>
                                          <p:attrName>ppt_w</p:attrName>
                                        </p:attrNameLst>
                                      </p:cBhvr>
                                      <p:tavLst>
                                        <p:tav tm="0">
                                          <p:val>
                                            <p:strVal val="ppt_w"/>
                                          </p:val>
                                        </p:tav>
                                        <p:tav tm="100000">
                                          <p:val>
                                            <p:fltVal val="0"/>
                                          </p:val>
                                        </p:tav>
                                      </p:tavLst>
                                    </p:anim>
                                    <p:anim calcmode="lin" valueType="num">
                                      <p:cBhvr>
                                        <p:cTn id="386" dur="1000"/>
                                        <p:tgtEl>
                                          <p:spTgt spid="92"/>
                                        </p:tgtEl>
                                        <p:attrNameLst>
                                          <p:attrName>ppt_h</p:attrName>
                                        </p:attrNameLst>
                                      </p:cBhvr>
                                      <p:tavLst>
                                        <p:tav tm="0">
                                          <p:val>
                                            <p:strVal val="ppt_h"/>
                                          </p:val>
                                        </p:tav>
                                        <p:tav tm="100000">
                                          <p:val>
                                            <p:fltVal val="0"/>
                                          </p:val>
                                        </p:tav>
                                      </p:tavLst>
                                    </p:anim>
                                    <p:anim calcmode="lin" valueType="num">
                                      <p:cBhvr>
                                        <p:cTn id="387" dur="1000"/>
                                        <p:tgtEl>
                                          <p:spTgt spid="92"/>
                                        </p:tgtEl>
                                        <p:attrNameLst>
                                          <p:attrName>style.rotation</p:attrName>
                                        </p:attrNameLst>
                                      </p:cBhvr>
                                      <p:tavLst>
                                        <p:tav tm="0">
                                          <p:val>
                                            <p:fltVal val="0"/>
                                          </p:val>
                                        </p:tav>
                                        <p:tav tm="100000">
                                          <p:val>
                                            <p:fltVal val="90"/>
                                          </p:val>
                                        </p:tav>
                                      </p:tavLst>
                                    </p:anim>
                                    <p:animEffect transition="out" filter="fade">
                                      <p:cBhvr>
                                        <p:cTn id="388" dur="1000"/>
                                        <p:tgtEl>
                                          <p:spTgt spid="92"/>
                                        </p:tgtEl>
                                      </p:cBhvr>
                                    </p:animEffect>
                                    <p:set>
                                      <p:cBhvr>
                                        <p:cTn id="389" dur="1" fill="hold">
                                          <p:stCondLst>
                                            <p:cond delay="999"/>
                                          </p:stCondLst>
                                        </p:cTn>
                                        <p:tgtEl>
                                          <p:spTgt spid="92"/>
                                        </p:tgtEl>
                                        <p:attrNameLst>
                                          <p:attrName>style.visibility</p:attrName>
                                        </p:attrNameLst>
                                      </p:cBhvr>
                                      <p:to>
                                        <p:strVal val="hidden"/>
                                      </p:to>
                                    </p:set>
                                  </p:childTnLst>
                                </p:cTn>
                              </p:par>
                              <p:par>
                                <p:cTn id="390" presetID="31" presetClass="exit" presetSubtype="0" fill="hold" grpId="2" nodeType="withEffect">
                                  <p:stCondLst>
                                    <p:cond delay="0"/>
                                  </p:stCondLst>
                                  <p:childTnLst>
                                    <p:anim calcmode="lin" valueType="num">
                                      <p:cBhvr>
                                        <p:cTn id="391" dur="1000"/>
                                        <p:tgtEl>
                                          <p:spTgt spid="94"/>
                                        </p:tgtEl>
                                        <p:attrNameLst>
                                          <p:attrName>ppt_w</p:attrName>
                                        </p:attrNameLst>
                                      </p:cBhvr>
                                      <p:tavLst>
                                        <p:tav tm="0">
                                          <p:val>
                                            <p:strVal val="ppt_w"/>
                                          </p:val>
                                        </p:tav>
                                        <p:tav tm="100000">
                                          <p:val>
                                            <p:fltVal val="0"/>
                                          </p:val>
                                        </p:tav>
                                      </p:tavLst>
                                    </p:anim>
                                    <p:anim calcmode="lin" valueType="num">
                                      <p:cBhvr>
                                        <p:cTn id="392" dur="1000"/>
                                        <p:tgtEl>
                                          <p:spTgt spid="94"/>
                                        </p:tgtEl>
                                        <p:attrNameLst>
                                          <p:attrName>ppt_h</p:attrName>
                                        </p:attrNameLst>
                                      </p:cBhvr>
                                      <p:tavLst>
                                        <p:tav tm="0">
                                          <p:val>
                                            <p:strVal val="ppt_h"/>
                                          </p:val>
                                        </p:tav>
                                        <p:tav tm="100000">
                                          <p:val>
                                            <p:fltVal val="0"/>
                                          </p:val>
                                        </p:tav>
                                      </p:tavLst>
                                    </p:anim>
                                    <p:anim calcmode="lin" valueType="num">
                                      <p:cBhvr>
                                        <p:cTn id="393" dur="1000"/>
                                        <p:tgtEl>
                                          <p:spTgt spid="94"/>
                                        </p:tgtEl>
                                        <p:attrNameLst>
                                          <p:attrName>style.rotation</p:attrName>
                                        </p:attrNameLst>
                                      </p:cBhvr>
                                      <p:tavLst>
                                        <p:tav tm="0">
                                          <p:val>
                                            <p:fltVal val="0"/>
                                          </p:val>
                                        </p:tav>
                                        <p:tav tm="100000">
                                          <p:val>
                                            <p:fltVal val="90"/>
                                          </p:val>
                                        </p:tav>
                                      </p:tavLst>
                                    </p:anim>
                                    <p:animEffect transition="out" filter="fade">
                                      <p:cBhvr>
                                        <p:cTn id="394" dur="1000"/>
                                        <p:tgtEl>
                                          <p:spTgt spid="94"/>
                                        </p:tgtEl>
                                      </p:cBhvr>
                                    </p:animEffect>
                                    <p:set>
                                      <p:cBhvr>
                                        <p:cTn id="395" dur="1" fill="hold">
                                          <p:stCondLst>
                                            <p:cond delay="999"/>
                                          </p:stCondLst>
                                        </p:cTn>
                                        <p:tgtEl>
                                          <p:spTgt spid="94"/>
                                        </p:tgtEl>
                                        <p:attrNameLst>
                                          <p:attrName>style.visibility</p:attrName>
                                        </p:attrNameLst>
                                      </p:cBhvr>
                                      <p:to>
                                        <p:strVal val="hidden"/>
                                      </p:to>
                                    </p:set>
                                  </p:childTnLst>
                                </p:cTn>
                              </p:par>
                              <p:par>
                                <p:cTn id="396" presetID="31" presetClass="exit" presetSubtype="0" fill="hold" grpId="2" nodeType="withEffect">
                                  <p:stCondLst>
                                    <p:cond delay="0"/>
                                  </p:stCondLst>
                                  <p:childTnLst>
                                    <p:anim calcmode="lin" valueType="num">
                                      <p:cBhvr>
                                        <p:cTn id="397" dur="1000"/>
                                        <p:tgtEl>
                                          <p:spTgt spid="96"/>
                                        </p:tgtEl>
                                        <p:attrNameLst>
                                          <p:attrName>ppt_w</p:attrName>
                                        </p:attrNameLst>
                                      </p:cBhvr>
                                      <p:tavLst>
                                        <p:tav tm="0">
                                          <p:val>
                                            <p:strVal val="ppt_w"/>
                                          </p:val>
                                        </p:tav>
                                        <p:tav tm="100000">
                                          <p:val>
                                            <p:fltVal val="0"/>
                                          </p:val>
                                        </p:tav>
                                      </p:tavLst>
                                    </p:anim>
                                    <p:anim calcmode="lin" valueType="num">
                                      <p:cBhvr>
                                        <p:cTn id="398" dur="1000"/>
                                        <p:tgtEl>
                                          <p:spTgt spid="96"/>
                                        </p:tgtEl>
                                        <p:attrNameLst>
                                          <p:attrName>ppt_h</p:attrName>
                                        </p:attrNameLst>
                                      </p:cBhvr>
                                      <p:tavLst>
                                        <p:tav tm="0">
                                          <p:val>
                                            <p:strVal val="ppt_h"/>
                                          </p:val>
                                        </p:tav>
                                        <p:tav tm="100000">
                                          <p:val>
                                            <p:fltVal val="0"/>
                                          </p:val>
                                        </p:tav>
                                      </p:tavLst>
                                    </p:anim>
                                    <p:anim calcmode="lin" valueType="num">
                                      <p:cBhvr>
                                        <p:cTn id="399" dur="1000"/>
                                        <p:tgtEl>
                                          <p:spTgt spid="96"/>
                                        </p:tgtEl>
                                        <p:attrNameLst>
                                          <p:attrName>style.rotation</p:attrName>
                                        </p:attrNameLst>
                                      </p:cBhvr>
                                      <p:tavLst>
                                        <p:tav tm="0">
                                          <p:val>
                                            <p:fltVal val="0"/>
                                          </p:val>
                                        </p:tav>
                                        <p:tav tm="100000">
                                          <p:val>
                                            <p:fltVal val="90"/>
                                          </p:val>
                                        </p:tav>
                                      </p:tavLst>
                                    </p:anim>
                                    <p:animEffect transition="out" filter="fade">
                                      <p:cBhvr>
                                        <p:cTn id="400" dur="1000"/>
                                        <p:tgtEl>
                                          <p:spTgt spid="96"/>
                                        </p:tgtEl>
                                      </p:cBhvr>
                                    </p:animEffect>
                                    <p:set>
                                      <p:cBhvr>
                                        <p:cTn id="401" dur="1" fill="hold">
                                          <p:stCondLst>
                                            <p:cond delay="999"/>
                                          </p:stCondLst>
                                        </p:cTn>
                                        <p:tgtEl>
                                          <p:spTgt spid="96"/>
                                        </p:tgtEl>
                                        <p:attrNameLst>
                                          <p:attrName>style.visibility</p:attrName>
                                        </p:attrNameLst>
                                      </p:cBhvr>
                                      <p:to>
                                        <p:strVal val="hidden"/>
                                      </p:to>
                                    </p:set>
                                  </p:childTnLst>
                                </p:cTn>
                              </p:par>
                              <p:par>
                                <p:cTn id="402" presetID="31" presetClass="exit" presetSubtype="0" fill="hold" grpId="2" nodeType="withEffect">
                                  <p:stCondLst>
                                    <p:cond delay="0"/>
                                  </p:stCondLst>
                                  <p:childTnLst>
                                    <p:anim calcmode="lin" valueType="num">
                                      <p:cBhvr>
                                        <p:cTn id="403" dur="1000"/>
                                        <p:tgtEl>
                                          <p:spTgt spid="97"/>
                                        </p:tgtEl>
                                        <p:attrNameLst>
                                          <p:attrName>ppt_w</p:attrName>
                                        </p:attrNameLst>
                                      </p:cBhvr>
                                      <p:tavLst>
                                        <p:tav tm="0">
                                          <p:val>
                                            <p:strVal val="ppt_w"/>
                                          </p:val>
                                        </p:tav>
                                        <p:tav tm="100000">
                                          <p:val>
                                            <p:fltVal val="0"/>
                                          </p:val>
                                        </p:tav>
                                      </p:tavLst>
                                    </p:anim>
                                    <p:anim calcmode="lin" valueType="num">
                                      <p:cBhvr>
                                        <p:cTn id="404" dur="1000"/>
                                        <p:tgtEl>
                                          <p:spTgt spid="97"/>
                                        </p:tgtEl>
                                        <p:attrNameLst>
                                          <p:attrName>ppt_h</p:attrName>
                                        </p:attrNameLst>
                                      </p:cBhvr>
                                      <p:tavLst>
                                        <p:tav tm="0">
                                          <p:val>
                                            <p:strVal val="ppt_h"/>
                                          </p:val>
                                        </p:tav>
                                        <p:tav tm="100000">
                                          <p:val>
                                            <p:fltVal val="0"/>
                                          </p:val>
                                        </p:tav>
                                      </p:tavLst>
                                    </p:anim>
                                    <p:anim calcmode="lin" valueType="num">
                                      <p:cBhvr>
                                        <p:cTn id="405" dur="1000"/>
                                        <p:tgtEl>
                                          <p:spTgt spid="97"/>
                                        </p:tgtEl>
                                        <p:attrNameLst>
                                          <p:attrName>style.rotation</p:attrName>
                                        </p:attrNameLst>
                                      </p:cBhvr>
                                      <p:tavLst>
                                        <p:tav tm="0">
                                          <p:val>
                                            <p:fltVal val="0"/>
                                          </p:val>
                                        </p:tav>
                                        <p:tav tm="100000">
                                          <p:val>
                                            <p:fltVal val="90"/>
                                          </p:val>
                                        </p:tav>
                                      </p:tavLst>
                                    </p:anim>
                                    <p:animEffect transition="out" filter="fade">
                                      <p:cBhvr>
                                        <p:cTn id="406" dur="1000"/>
                                        <p:tgtEl>
                                          <p:spTgt spid="97"/>
                                        </p:tgtEl>
                                      </p:cBhvr>
                                    </p:animEffect>
                                    <p:set>
                                      <p:cBhvr>
                                        <p:cTn id="407" dur="1" fill="hold">
                                          <p:stCondLst>
                                            <p:cond delay="999"/>
                                          </p:stCondLst>
                                        </p:cTn>
                                        <p:tgtEl>
                                          <p:spTgt spid="97"/>
                                        </p:tgtEl>
                                        <p:attrNameLst>
                                          <p:attrName>style.visibility</p:attrName>
                                        </p:attrNameLst>
                                      </p:cBhvr>
                                      <p:to>
                                        <p:strVal val="hidden"/>
                                      </p:to>
                                    </p:set>
                                  </p:childTnLst>
                                </p:cTn>
                              </p:par>
                            </p:childTnLst>
                          </p:cTn>
                        </p:par>
                        <p:par>
                          <p:cTn id="408" fill="hold">
                            <p:stCondLst>
                              <p:cond delay="1000"/>
                            </p:stCondLst>
                            <p:childTnLst>
                              <p:par>
                                <p:cTn id="409" presetID="27" presetClass="emph" presetSubtype="0" repeatCount="indefinite" fill="remove" grpId="2" nodeType="afterEffect">
                                  <p:stCondLst>
                                    <p:cond delay="0"/>
                                  </p:stCondLst>
                                  <p:childTnLst>
                                    <p:animClr clrSpc="rgb" dir="cw">
                                      <p:cBhvr override="childStyle">
                                        <p:cTn id="410" dur="250" autoRev="1" fill="remove"/>
                                        <p:tgtEl>
                                          <p:spTgt spid="71"/>
                                        </p:tgtEl>
                                        <p:attrNameLst>
                                          <p:attrName>style.color</p:attrName>
                                        </p:attrNameLst>
                                      </p:cBhvr>
                                      <p:to>
                                        <a:schemeClr val="bg1"/>
                                      </p:to>
                                    </p:animClr>
                                    <p:animClr clrSpc="rgb" dir="cw">
                                      <p:cBhvr>
                                        <p:cTn id="411" dur="250" autoRev="1" fill="remove"/>
                                        <p:tgtEl>
                                          <p:spTgt spid="71"/>
                                        </p:tgtEl>
                                        <p:attrNameLst>
                                          <p:attrName>fillcolor</p:attrName>
                                        </p:attrNameLst>
                                      </p:cBhvr>
                                      <p:to>
                                        <a:schemeClr val="bg1"/>
                                      </p:to>
                                    </p:animClr>
                                    <p:set>
                                      <p:cBhvr>
                                        <p:cTn id="412" dur="250" autoRev="1" fill="remove"/>
                                        <p:tgtEl>
                                          <p:spTgt spid="71"/>
                                        </p:tgtEl>
                                        <p:attrNameLst>
                                          <p:attrName>fill.type</p:attrName>
                                        </p:attrNameLst>
                                      </p:cBhvr>
                                      <p:to>
                                        <p:strVal val="solid"/>
                                      </p:to>
                                    </p:set>
                                    <p:set>
                                      <p:cBhvr>
                                        <p:cTn id="413" dur="250" autoRev="1" fill="remove"/>
                                        <p:tgtEl>
                                          <p:spTgt spid="71"/>
                                        </p:tgtEl>
                                        <p:attrNameLst>
                                          <p:attrName>fill.on</p:attrName>
                                        </p:attrNameLst>
                                      </p:cBhvr>
                                      <p:to>
                                        <p:strVal val="true"/>
                                      </p:to>
                                    </p:set>
                                  </p:childTnLst>
                                </p:cTn>
                              </p:par>
                              <p:par>
                                <p:cTn id="414" presetID="27" presetClass="emph" presetSubtype="0" repeatCount="indefinite" fill="remove" grpId="2" nodeType="withEffect">
                                  <p:stCondLst>
                                    <p:cond delay="0"/>
                                  </p:stCondLst>
                                  <p:childTnLst>
                                    <p:animClr clrSpc="rgb" dir="cw">
                                      <p:cBhvr override="childStyle">
                                        <p:cTn id="415" dur="250" autoRev="1" fill="remove"/>
                                        <p:tgtEl>
                                          <p:spTgt spid="87"/>
                                        </p:tgtEl>
                                        <p:attrNameLst>
                                          <p:attrName>style.color</p:attrName>
                                        </p:attrNameLst>
                                      </p:cBhvr>
                                      <p:to>
                                        <a:schemeClr val="bg1"/>
                                      </p:to>
                                    </p:animClr>
                                    <p:animClr clrSpc="rgb" dir="cw">
                                      <p:cBhvr>
                                        <p:cTn id="416" dur="250" autoRev="1" fill="remove"/>
                                        <p:tgtEl>
                                          <p:spTgt spid="87"/>
                                        </p:tgtEl>
                                        <p:attrNameLst>
                                          <p:attrName>fillcolor</p:attrName>
                                        </p:attrNameLst>
                                      </p:cBhvr>
                                      <p:to>
                                        <a:schemeClr val="bg1"/>
                                      </p:to>
                                    </p:animClr>
                                    <p:set>
                                      <p:cBhvr>
                                        <p:cTn id="417" dur="250" autoRev="1" fill="remove"/>
                                        <p:tgtEl>
                                          <p:spTgt spid="87"/>
                                        </p:tgtEl>
                                        <p:attrNameLst>
                                          <p:attrName>fill.type</p:attrName>
                                        </p:attrNameLst>
                                      </p:cBhvr>
                                      <p:to>
                                        <p:strVal val="solid"/>
                                      </p:to>
                                    </p:set>
                                    <p:set>
                                      <p:cBhvr>
                                        <p:cTn id="418" dur="250" autoRev="1" fill="remove"/>
                                        <p:tgtEl>
                                          <p:spTgt spid="87"/>
                                        </p:tgtEl>
                                        <p:attrNameLst>
                                          <p:attrName>fill.on</p:attrName>
                                        </p:attrNameLst>
                                      </p:cBhvr>
                                      <p:to>
                                        <p:strVal val="true"/>
                                      </p:to>
                                    </p:set>
                                  </p:childTnLst>
                                </p:cTn>
                              </p:par>
                              <p:par>
                                <p:cTn id="419" presetID="27" presetClass="emph" presetSubtype="0" repeatCount="indefinite" fill="remove" grpId="2" nodeType="withEffect">
                                  <p:stCondLst>
                                    <p:cond delay="0"/>
                                  </p:stCondLst>
                                  <p:childTnLst>
                                    <p:animClr clrSpc="rgb" dir="cw">
                                      <p:cBhvr override="childStyle">
                                        <p:cTn id="420" dur="250" autoRev="1" fill="remove"/>
                                        <p:tgtEl>
                                          <p:spTgt spid="88"/>
                                        </p:tgtEl>
                                        <p:attrNameLst>
                                          <p:attrName>style.color</p:attrName>
                                        </p:attrNameLst>
                                      </p:cBhvr>
                                      <p:to>
                                        <a:schemeClr val="bg1"/>
                                      </p:to>
                                    </p:animClr>
                                    <p:animClr clrSpc="rgb" dir="cw">
                                      <p:cBhvr>
                                        <p:cTn id="421" dur="250" autoRev="1" fill="remove"/>
                                        <p:tgtEl>
                                          <p:spTgt spid="88"/>
                                        </p:tgtEl>
                                        <p:attrNameLst>
                                          <p:attrName>fillcolor</p:attrName>
                                        </p:attrNameLst>
                                      </p:cBhvr>
                                      <p:to>
                                        <a:schemeClr val="bg1"/>
                                      </p:to>
                                    </p:animClr>
                                    <p:set>
                                      <p:cBhvr>
                                        <p:cTn id="422" dur="250" autoRev="1" fill="remove"/>
                                        <p:tgtEl>
                                          <p:spTgt spid="88"/>
                                        </p:tgtEl>
                                        <p:attrNameLst>
                                          <p:attrName>fill.type</p:attrName>
                                        </p:attrNameLst>
                                      </p:cBhvr>
                                      <p:to>
                                        <p:strVal val="solid"/>
                                      </p:to>
                                    </p:set>
                                    <p:set>
                                      <p:cBhvr>
                                        <p:cTn id="423" dur="250" autoRev="1" fill="remove"/>
                                        <p:tgtEl>
                                          <p:spTgt spid="88"/>
                                        </p:tgtEl>
                                        <p:attrNameLst>
                                          <p:attrName>fill.on</p:attrName>
                                        </p:attrNameLst>
                                      </p:cBhvr>
                                      <p:to>
                                        <p:strVal val="true"/>
                                      </p:to>
                                    </p:set>
                                  </p:childTnLst>
                                </p:cTn>
                              </p:par>
                              <p:par>
                                <p:cTn id="424" presetID="27" presetClass="emph" presetSubtype="0" repeatCount="indefinite" fill="remove" grpId="2" nodeType="withEffect">
                                  <p:stCondLst>
                                    <p:cond delay="0"/>
                                  </p:stCondLst>
                                  <p:childTnLst>
                                    <p:animClr clrSpc="rgb" dir="cw">
                                      <p:cBhvr override="childStyle">
                                        <p:cTn id="425" dur="250" autoRev="1" fill="remove"/>
                                        <p:tgtEl>
                                          <p:spTgt spid="89"/>
                                        </p:tgtEl>
                                        <p:attrNameLst>
                                          <p:attrName>style.color</p:attrName>
                                        </p:attrNameLst>
                                      </p:cBhvr>
                                      <p:to>
                                        <a:schemeClr val="bg1"/>
                                      </p:to>
                                    </p:animClr>
                                    <p:animClr clrSpc="rgb" dir="cw">
                                      <p:cBhvr>
                                        <p:cTn id="426" dur="250" autoRev="1" fill="remove"/>
                                        <p:tgtEl>
                                          <p:spTgt spid="89"/>
                                        </p:tgtEl>
                                        <p:attrNameLst>
                                          <p:attrName>fillcolor</p:attrName>
                                        </p:attrNameLst>
                                      </p:cBhvr>
                                      <p:to>
                                        <a:schemeClr val="bg1"/>
                                      </p:to>
                                    </p:animClr>
                                    <p:set>
                                      <p:cBhvr>
                                        <p:cTn id="427" dur="250" autoRev="1" fill="remove"/>
                                        <p:tgtEl>
                                          <p:spTgt spid="89"/>
                                        </p:tgtEl>
                                        <p:attrNameLst>
                                          <p:attrName>fill.type</p:attrName>
                                        </p:attrNameLst>
                                      </p:cBhvr>
                                      <p:to>
                                        <p:strVal val="solid"/>
                                      </p:to>
                                    </p:set>
                                    <p:set>
                                      <p:cBhvr>
                                        <p:cTn id="428" dur="250" autoRev="1" fill="remove"/>
                                        <p:tgtEl>
                                          <p:spTgt spid="89"/>
                                        </p:tgtEl>
                                        <p:attrNameLst>
                                          <p:attrName>fill.on</p:attrName>
                                        </p:attrNameLst>
                                      </p:cBhvr>
                                      <p:to>
                                        <p:strVal val="true"/>
                                      </p:to>
                                    </p:set>
                                  </p:childTnLst>
                                </p:cTn>
                              </p:par>
                              <p:par>
                                <p:cTn id="429" presetID="27" presetClass="emph" presetSubtype="0" repeatCount="indefinite" fill="remove" grpId="2" nodeType="withEffect">
                                  <p:stCondLst>
                                    <p:cond delay="0"/>
                                  </p:stCondLst>
                                  <p:childTnLst>
                                    <p:animClr clrSpc="rgb" dir="cw">
                                      <p:cBhvr override="childStyle">
                                        <p:cTn id="430" dur="250" autoRev="1" fill="remove"/>
                                        <p:tgtEl>
                                          <p:spTgt spid="91"/>
                                        </p:tgtEl>
                                        <p:attrNameLst>
                                          <p:attrName>style.color</p:attrName>
                                        </p:attrNameLst>
                                      </p:cBhvr>
                                      <p:to>
                                        <a:schemeClr val="bg1"/>
                                      </p:to>
                                    </p:animClr>
                                    <p:animClr clrSpc="rgb" dir="cw">
                                      <p:cBhvr>
                                        <p:cTn id="431" dur="250" autoRev="1" fill="remove"/>
                                        <p:tgtEl>
                                          <p:spTgt spid="91"/>
                                        </p:tgtEl>
                                        <p:attrNameLst>
                                          <p:attrName>fillcolor</p:attrName>
                                        </p:attrNameLst>
                                      </p:cBhvr>
                                      <p:to>
                                        <a:schemeClr val="bg1"/>
                                      </p:to>
                                    </p:animClr>
                                    <p:set>
                                      <p:cBhvr>
                                        <p:cTn id="432" dur="250" autoRev="1" fill="remove"/>
                                        <p:tgtEl>
                                          <p:spTgt spid="91"/>
                                        </p:tgtEl>
                                        <p:attrNameLst>
                                          <p:attrName>fill.type</p:attrName>
                                        </p:attrNameLst>
                                      </p:cBhvr>
                                      <p:to>
                                        <p:strVal val="solid"/>
                                      </p:to>
                                    </p:set>
                                    <p:set>
                                      <p:cBhvr>
                                        <p:cTn id="433" dur="250" autoRev="1" fill="remove"/>
                                        <p:tgtEl>
                                          <p:spTgt spid="91"/>
                                        </p:tgtEl>
                                        <p:attrNameLst>
                                          <p:attrName>fill.on</p:attrName>
                                        </p:attrNameLst>
                                      </p:cBhvr>
                                      <p:to>
                                        <p:strVal val="true"/>
                                      </p:to>
                                    </p:set>
                                  </p:childTnLst>
                                </p:cTn>
                              </p:par>
                              <p:par>
                                <p:cTn id="434" presetID="27" presetClass="emph" presetSubtype="0" repeatCount="indefinite" fill="remove" grpId="2" nodeType="withEffect">
                                  <p:stCondLst>
                                    <p:cond delay="0"/>
                                  </p:stCondLst>
                                  <p:childTnLst>
                                    <p:animClr clrSpc="rgb" dir="cw">
                                      <p:cBhvr override="childStyle">
                                        <p:cTn id="435" dur="250" autoRev="1" fill="remove"/>
                                        <p:tgtEl>
                                          <p:spTgt spid="93"/>
                                        </p:tgtEl>
                                        <p:attrNameLst>
                                          <p:attrName>style.color</p:attrName>
                                        </p:attrNameLst>
                                      </p:cBhvr>
                                      <p:to>
                                        <a:schemeClr val="bg1"/>
                                      </p:to>
                                    </p:animClr>
                                    <p:animClr clrSpc="rgb" dir="cw">
                                      <p:cBhvr>
                                        <p:cTn id="436" dur="250" autoRev="1" fill="remove"/>
                                        <p:tgtEl>
                                          <p:spTgt spid="93"/>
                                        </p:tgtEl>
                                        <p:attrNameLst>
                                          <p:attrName>fillcolor</p:attrName>
                                        </p:attrNameLst>
                                      </p:cBhvr>
                                      <p:to>
                                        <a:schemeClr val="bg1"/>
                                      </p:to>
                                    </p:animClr>
                                    <p:set>
                                      <p:cBhvr>
                                        <p:cTn id="437" dur="250" autoRev="1" fill="remove"/>
                                        <p:tgtEl>
                                          <p:spTgt spid="93"/>
                                        </p:tgtEl>
                                        <p:attrNameLst>
                                          <p:attrName>fill.type</p:attrName>
                                        </p:attrNameLst>
                                      </p:cBhvr>
                                      <p:to>
                                        <p:strVal val="solid"/>
                                      </p:to>
                                    </p:set>
                                    <p:set>
                                      <p:cBhvr>
                                        <p:cTn id="438" dur="250" autoRev="1" fill="remove"/>
                                        <p:tgtEl>
                                          <p:spTgt spid="93"/>
                                        </p:tgtEl>
                                        <p:attrNameLst>
                                          <p:attrName>fill.on</p:attrName>
                                        </p:attrNameLst>
                                      </p:cBhvr>
                                      <p:to>
                                        <p:strVal val="true"/>
                                      </p:to>
                                    </p:set>
                                  </p:childTnLst>
                                </p:cTn>
                              </p:par>
                              <p:par>
                                <p:cTn id="439" presetID="27" presetClass="emph" presetSubtype="0" repeatCount="indefinite" fill="remove" grpId="2" nodeType="withEffect">
                                  <p:stCondLst>
                                    <p:cond delay="0"/>
                                  </p:stCondLst>
                                  <p:childTnLst>
                                    <p:animClr clrSpc="rgb" dir="cw">
                                      <p:cBhvr override="childStyle">
                                        <p:cTn id="440" dur="250" autoRev="1" fill="remove"/>
                                        <p:tgtEl>
                                          <p:spTgt spid="95"/>
                                        </p:tgtEl>
                                        <p:attrNameLst>
                                          <p:attrName>style.color</p:attrName>
                                        </p:attrNameLst>
                                      </p:cBhvr>
                                      <p:to>
                                        <a:schemeClr val="bg1"/>
                                      </p:to>
                                    </p:animClr>
                                    <p:animClr clrSpc="rgb" dir="cw">
                                      <p:cBhvr>
                                        <p:cTn id="441" dur="250" autoRev="1" fill="remove"/>
                                        <p:tgtEl>
                                          <p:spTgt spid="95"/>
                                        </p:tgtEl>
                                        <p:attrNameLst>
                                          <p:attrName>fillcolor</p:attrName>
                                        </p:attrNameLst>
                                      </p:cBhvr>
                                      <p:to>
                                        <a:schemeClr val="bg1"/>
                                      </p:to>
                                    </p:animClr>
                                    <p:set>
                                      <p:cBhvr>
                                        <p:cTn id="442" dur="250" autoRev="1" fill="remove"/>
                                        <p:tgtEl>
                                          <p:spTgt spid="95"/>
                                        </p:tgtEl>
                                        <p:attrNameLst>
                                          <p:attrName>fill.type</p:attrName>
                                        </p:attrNameLst>
                                      </p:cBhvr>
                                      <p:to>
                                        <p:strVal val="solid"/>
                                      </p:to>
                                    </p:set>
                                    <p:set>
                                      <p:cBhvr>
                                        <p:cTn id="443" dur="250" autoRev="1" fill="remove"/>
                                        <p:tgtEl>
                                          <p:spTgt spid="95"/>
                                        </p:tgtEl>
                                        <p:attrNameLst>
                                          <p:attrName>fill.on</p:attrName>
                                        </p:attrNameLst>
                                      </p:cBhvr>
                                      <p:to>
                                        <p:strVal val="true"/>
                                      </p:to>
                                    </p:set>
                                  </p:childTnLst>
                                </p:cTn>
                              </p:par>
                            </p:childTnLst>
                          </p:cTn>
                        </p:par>
                      </p:childTnLst>
                    </p:cTn>
                  </p:par>
                  <p:par>
                    <p:cTn id="444" fill="hold">
                      <p:stCondLst>
                        <p:cond delay="indefinite"/>
                      </p:stCondLst>
                      <p:childTnLst>
                        <p:par>
                          <p:cTn id="445" fill="hold">
                            <p:stCondLst>
                              <p:cond delay="0"/>
                            </p:stCondLst>
                            <p:childTnLst>
                              <p:par>
                                <p:cTn id="446" presetID="42" presetClass="entr" presetSubtype="0" fill="hold" grpId="0" nodeType="clickEffect">
                                  <p:stCondLst>
                                    <p:cond delay="0"/>
                                  </p:stCondLst>
                                  <p:childTnLst>
                                    <p:set>
                                      <p:cBhvr>
                                        <p:cTn id="447" dur="1" fill="hold">
                                          <p:stCondLst>
                                            <p:cond delay="0"/>
                                          </p:stCondLst>
                                        </p:cTn>
                                        <p:tgtEl>
                                          <p:spTgt spid="98"/>
                                        </p:tgtEl>
                                        <p:attrNameLst>
                                          <p:attrName>style.visibility</p:attrName>
                                        </p:attrNameLst>
                                      </p:cBhvr>
                                      <p:to>
                                        <p:strVal val="visible"/>
                                      </p:to>
                                    </p:set>
                                    <p:animEffect transition="in" filter="fade">
                                      <p:cBhvr>
                                        <p:cTn id="448" dur="1000"/>
                                        <p:tgtEl>
                                          <p:spTgt spid="98"/>
                                        </p:tgtEl>
                                      </p:cBhvr>
                                    </p:animEffect>
                                    <p:anim calcmode="lin" valueType="num">
                                      <p:cBhvr>
                                        <p:cTn id="449" dur="1000" fill="hold"/>
                                        <p:tgtEl>
                                          <p:spTgt spid="98"/>
                                        </p:tgtEl>
                                        <p:attrNameLst>
                                          <p:attrName>ppt_x</p:attrName>
                                        </p:attrNameLst>
                                      </p:cBhvr>
                                      <p:tavLst>
                                        <p:tav tm="0">
                                          <p:val>
                                            <p:strVal val="#ppt_x"/>
                                          </p:val>
                                        </p:tav>
                                        <p:tav tm="100000">
                                          <p:val>
                                            <p:strVal val="#ppt_x"/>
                                          </p:val>
                                        </p:tav>
                                      </p:tavLst>
                                    </p:anim>
                                    <p:anim calcmode="lin" valueType="num">
                                      <p:cBhvr>
                                        <p:cTn id="450" dur="1000" fill="hold"/>
                                        <p:tgtEl>
                                          <p:spTgt spid="98"/>
                                        </p:tgtEl>
                                        <p:attrNameLst>
                                          <p:attrName>ppt_y</p:attrName>
                                        </p:attrNameLst>
                                      </p:cBhvr>
                                      <p:tavLst>
                                        <p:tav tm="0">
                                          <p:val>
                                            <p:strVal val="#ppt_y+.1"/>
                                          </p:val>
                                        </p:tav>
                                        <p:tav tm="100000">
                                          <p:val>
                                            <p:strVal val="#ppt_y"/>
                                          </p:val>
                                        </p:tav>
                                      </p:tavLst>
                                    </p:anim>
                                  </p:childTnLst>
                                </p:cTn>
                              </p:par>
                            </p:childTnLst>
                          </p:cTn>
                        </p:par>
                        <p:par>
                          <p:cTn id="451" fill="hold">
                            <p:stCondLst>
                              <p:cond delay="1000"/>
                            </p:stCondLst>
                            <p:childTnLst>
                              <p:par>
                                <p:cTn id="452" presetID="42" presetClass="entr" presetSubtype="0" fill="hold" grpId="0" nodeType="afterEffect">
                                  <p:stCondLst>
                                    <p:cond delay="0"/>
                                  </p:stCondLst>
                                  <p:childTnLst>
                                    <p:set>
                                      <p:cBhvr>
                                        <p:cTn id="453" dur="1" fill="hold">
                                          <p:stCondLst>
                                            <p:cond delay="0"/>
                                          </p:stCondLst>
                                        </p:cTn>
                                        <p:tgtEl>
                                          <p:spTgt spid="99"/>
                                        </p:tgtEl>
                                        <p:attrNameLst>
                                          <p:attrName>style.visibility</p:attrName>
                                        </p:attrNameLst>
                                      </p:cBhvr>
                                      <p:to>
                                        <p:strVal val="visible"/>
                                      </p:to>
                                    </p:set>
                                    <p:animEffect transition="in" filter="fade">
                                      <p:cBhvr>
                                        <p:cTn id="454" dur="1000"/>
                                        <p:tgtEl>
                                          <p:spTgt spid="99"/>
                                        </p:tgtEl>
                                      </p:cBhvr>
                                    </p:animEffect>
                                    <p:anim calcmode="lin" valueType="num">
                                      <p:cBhvr>
                                        <p:cTn id="455" dur="1000" fill="hold"/>
                                        <p:tgtEl>
                                          <p:spTgt spid="99"/>
                                        </p:tgtEl>
                                        <p:attrNameLst>
                                          <p:attrName>ppt_x</p:attrName>
                                        </p:attrNameLst>
                                      </p:cBhvr>
                                      <p:tavLst>
                                        <p:tav tm="0">
                                          <p:val>
                                            <p:strVal val="#ppt_x"/>
                                          </p:val>
                                        </p:tav>
                                        <p:tav tm="100000">
                                          <p:val>
                                            <p:strVal val="#ppt_x"/>
                                          </p:val>
                                        </p:tav>
                                      </p:tavLst>
                                    </p:anim>
                                    <p:anim calcmode="lin" valueType="num">
                                      <p:cBhvr>
                                        <p:cTn id="456"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50" grpId="0" animBg="1"/>
      <p:bldP spid="50" grpId="1" animBg="1"/>
      <p:bldP spid="51" grpId="0" animBg="1"/>
      <p:bldP spid="51" grpId="1" animBg="1"/>
      <p:bldP spid="55" grpId="0" animBg="1"/>
      <p:bldP spid="55" grpId="1"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60" grpId="0" animBg="1"/>
      <p:bldP spid="60" grpId="1"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9" grpId="0" animBg="1"/>
      <p:bldP spid="9" grpId="1" animBg="1"/>
      <p:bldP spid="66" grpId="0" animBg="1"/>
      <p:bldP spid="66" grpId="1" animBg="1"/>
      <p:bldP spid="67" grpId="0" animBg="1"/>
      <p:bldP spid="67" grpId="1" animBg="1"/>
      <p:bldP spid="67" grpId="2" animBg="1"/>
      <p:bldP spid="69" grpId="0" animBg="1"/>
      <p:bldP spid="69" grpId="1" animBg="1"/>
      <p:bldP spid="70" grpId="0" animBg="1"/>
      <p:bldP spid="70" grpId="1" animBg="1"/>
      <p:bldP spid="70" grpId="2" animBg="1"/>
      <p:bldP spid="71" grpId="0" animBg="1"/>
      <p:bldP spid="71" grpId="1" animBg="1"/>
      <p:bldP spid="71"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animBg="1"/>
      <p:bldP spid="90" grpId="1" animBg="1"/>
      <p:bldP spid="90" grpId="2" animBg="1"/>
      <p:bldP spid="91" grpId="0" animBg="1"/>
      <p:bldP spid="91" grpId="1" animBg="1"/>
      <p:bldP spid="91" grpId="2" animBg="1"/>
      <p:bldP spid="92" grpId="0" animBg="1"/>
      <p:bldP spid="92" grpId="1" animBg="1"/>
      <p:bldP spid="92" grpId="2" animBg="1"/>
      <p:bldP spid="93" grpId="0" animBg="1"/>
      <p:bldP spid="93" grpId="1" animBg="1"/>
      <p:bldP spid="93" grpId="2" animBg="1"/>
      <p:bldP spid="94" grpId="0" animBg="1"/>
      <p:bldP spid="94" grpId="1" animBg="1"/>
      <p:bldP spid="94" grpId="2" animBg="1"/>
      <p:bldP spid="95" grpId="0" animBg="1"/>
      <p:bldP spid="95" grpId="1" animBg="1"/>
      <p:bldP spid="95" grpId="2" animBg="1"/>
      <p:bldP spid="96" grpId="0" animBg="1"/>
      <p:bldP spid="96" grpId="1" animBg="1"/>
      <p:bldP spid="96" grpId="2" animBg="1"/>
      <p:bldP spid="97" grpId="0" animBg="1"/>
      <p:bldP spid="97" grpId="1" animBg="1"/>
      <p:bldP spid="97" grpId="2" animBg="1"/>
      <p:bldP spid="98" grpId="0" animBg="1"/>
      <p:bldP spid="9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TotalTime>
  <Words>417</Words>
  <Application>Microsoft Office PowerPoint</Application>
  <PresentationFormat>On-screen Show (4:3)</PresentationFormat>
  <Paragraphs>61</Paragraphs>
  <Slides>15</Slides>
  <Notes>1</Notes>
  <HiddenSlides>0</HiddenSlides>
  <MMClips>5</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.VnAristote</vt:lpstr>
      <vt:lpstr>Arial</vt:lpstr>
      <vt:lpstr>Calibri</vt:lpstr>
      <vt:lpstr>Times New Roman</vt:lpstr>
      <vt:lpstr>Verdana</vt:lpstr>
      <vt:lpstr>Office Theme</vt:lpstr>
      <vt:lpstr>Default Design</vt:lpstr>
      <vt:lpstr>2_Default Design</vt:lpstr>
      <vt:lpstr>PowerPoint Presentation</vt:lpstr>
      <vt:lpstr>I. Mục đích, yêu cầu</vt:lpstr>
      <vt:lpstr>II. 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Hi</cp:lastModifiedBy>
  <cp:revision>49</cp:revision>
  <dcterms:created xsi:type="dcterms:W3CDTF">2020-03-02T03:06:59Z</dcterms:created>
  <dcterms:modified xsi:type="dcterms:W3CDTF">2023-07-21T02:52:40Z</dcterms:modified>
</cp:coreProperties>
</file>