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259" r:id="rId3"/>
    <p:sldId id="260" r:id="rId4"/>
    <p:sldId id="267" r:id="rId5"/>
    <p:sldId id="262" r:id="rId6"/>
    <p:sldId id="263" r:id="rId7"/>
    <p:sldId id="268" r:id="rId8"/>
    <p:sldId id="269" r:id="rId9"/>
    <p:sldId id="270" r:id="rId10"/>
    <p:sldId id="264" r:id="rId11"/>
    <p:sldId id="271" r:id="rId12"/>
    <p:sldId id="273" r:id="rId13"/>
    <p:sldId id="265" r:id="rId14"/>
    <p:sldId id="27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7C7D"/>
    <a:srgbClr val="FDEBB0"/>
    <a:srgbClr val="FCD5B5"/>
    <a:srgbClr val="FAC090"/>
    <a:srgbClr val="FF9409"/>
    <a:srgbClr val="FEF9DC"/>
    <a:srgbClr val="FEF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82" autoAdjust="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D53C164-F3C7-4FEE-8799-75A23E4533F5}" type="datetimeFigureOut">
              <a:rPr lang="zh-CN" altLang="en-US" smtClean="0"/>
              <a:pPr/>
              <a:t>2023/7/21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9BABEF33-434B-40DE-935B-300954A35B3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206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457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344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89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969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85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20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06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121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724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001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087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40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lIns="121917" tIns="60958" rIns="121917" bIns="60958"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 sz="3200"/>
            </a:lvl1pPr>
            <a:lvl2pPr marL="608795" indent="0" algn="ctr">
              <a:buNone/>
              <a:defRPr sz="2700"/>
            </a:lvl2pPr>
            <a:lvl3pPr marL="1217623" indent="0" algn="ctr">
              <a:buNone/>
              <a:defRPr sz="2400"/>
            </a:lvl3pPr>
            <a:lvl4pPr marL="1826426" indent="0" algn="ctr">
              <a:buNone/>
              <a:defRPr sz="2100"/>
            </a:lvl4pPr>
            <a:lvl5pPr marL="2435242" indent="0" algn="ctr">
              <a:buNone/>
              <a:defRPr sz="2100"/>
            </a:lvl5pPr>
            <a:lvl6pPr marL="3044039" indent="0" algn="ctr">
              <a:buNone/>
              <a:defRPr sz="2100"/>
            </a:lvl6pPr>
            <a:lvl7pPr marL="3652837" indent="0" algn="ctr">
              <a:buNone/>
              <a:defRPr sz="2100"/>
            </a:lvl7pPr>
            <a:lvl8pPr marL="4261649" indent="0" algn="ctr">
              <a:buNone/>
              <a:defRPr sz="2100"/>
            </a:lvl8pPr>
            <a:lvl9pPr marL="4870456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  <a:ln/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0470A828-212B-4738-8CEC-EE95E1C229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58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Click="0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openxmlformats.org/officeDocument/2006/relationships/image" Target="../media/image15.png"/><Relationship Id="rId10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34B904E6-7461-F1AC-F72A-993D7DC4C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9E75A5E-8B2E-5AFF-5D3F-10C787EBF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5461000"/>
            <a:ext cx="12147549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7EC379-C82F-6645-2F4A-E33E16045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110" y="11915"/>
            <a:ext cx="77279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 </a:t>
            </a:r>
          </a:p>
        </p:txBody>
      </p:sp>
      <p:pic>
        <p:nvPicPr>
          <p:cNvPr id="7" name="Picture 158" descr="200712419435657_1">
            <a:extLst>
              <a:ext uri="{FF2B5EF4-FFF2-40B4-BE49-F238E27FC236}">
                <a16:creationId xmlns:a16="http://schemas.microsoft.com/office/drawing/2014/main" id="{8B3ECCDA-03CE-87C2-5FE7-15BD90AA16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600" y="2798763"/>
            <a:ext cx="49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9" descr="10004015438746072987">
            <a:extLst>
              <a:ext uri="{FF2B5EF4-FFF2-40B4-BE49-F238E27FC236}">
                <a16:creationId xmlns:a16="http://schemas.microsoft.com/office/drawing/2014/main" id="{6DBAA5E5-A565-22E6-7B9B-E7EE61339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0074072" y="3972837"/>
            <a:ext cx="975784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0" descr="200712419435657_1">
            <a:extLst>
              <a:ext uri="{FF2B5EF4-FFF2-40B4-BE49-F238E27FC236}">
                <a16:creationId xmlns:a16="http://schemas.microsoft.com/office/drawing/2014/main" id="{59D4E6F9-D60B-7C2D-C8B2-C979716BE7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53762" y="1666875"/>
            <a:ext cx="52493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FA29ADE-64C8-DE74-B59E-EE32B585E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568349" y="2899370"/>
            <a:ext cx="944033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F48EF17-DF0E-536C-DF0C-0A144E4B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568349" y="2924770"/>
            <a:ext cx="944033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58" descr="200712419435657_1">
            <a:extLst>
              <a:ext uri="{FF2B5EF4-FFF2-40B4-BE49-F238E27FC236}">
                <a16:creationId xmlns:a16="http://schemas.microsoft.com/office/drawing/2014/main" id="{A0E8C717-BCE9-C713-1B61-044AD34217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9" y="3475038"/>
            <a:ext cx="495301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8" descr="200712419435657_1">
            <a:extLst>
              <a:ext uri="{FF2B5EF4-FFF2-40B4-BE49-F238E27FC236}">
                <a16:creationId xmlns:a16="http://schemas.microsoft.com/office/drawing/2014/main" id="{2B586AE2-360E-17D8-091B-1D669A939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971550"/>
            <a:ext cx="495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B91B9A7D-0883-D087-0A4C-B4A9A0D7F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994" y="1769519"/>
            <a:ext cx="958426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LĨNH VỰC PHÁT TRIỂN TC - QHXH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EEA9F7-9863-9691-7E04-0DC3DE686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385" y="2750668"/>
            <a:ext cx="898948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C000"/>
                </a:solidFill>
                <a:latin typeface="UTM Avo"/>
              </a:rPr>
              <a:t>Em</a:t>
            </a:r>
            <a:r>
              <a:rPr lang="en-US" altLang="en-US" dirty="0">
                <a:solidFill>
                  <a:srgbClr val="FFC000"/>
                </a:solidFill>
                <a:latin typeface="UTM Avo"/>
              </a:rPr>
              <a:t> </a:t>
            </a:r>
            <a:r>
              <a:rPr lang="en-US" altLang="en-US" dirty="0" err="1">
                <a:solidFill>
                  <a:srgbClr val="FFC000"/>
                </a:solidFill>
                <a:latin typeface="UTM Avo"/>
              </a:rPr>
              <a:t>là</a:t>
            </a:r>
            <a:r>
              <a:rPr lang="en-US" altLang="en-US" dirty="0">
                <a:solidFill>
                  <a:srgbClr val="FFC000"/>
                </a:solidFill>
                <a:latin typeface="UTM Avo"/>
              </a:rPr>
              <a:t> </a:t>
            </a:r>
            <a:r>
              <a:rPr lang="en-US" altLang="en-US" dirty="0" err="1">
                <a:solidFill>
                  <a:srgbClr val="FFC000"/>
                </a:solidFill>
                <a:latin typeface="UTM Avo"/>
              </a:rPr>
              <a:t>người</a:t>
            </a:r>
            <a:r>
              <a:rPr lang="en-US" altLang="en-US" dirty="0">
                <a:solidFill>
                  <a:srgbClr val="FFC000"/>
                </a:solidFill>
                <a:latin typeface="UTM Avo"/>
              </a:rPr>
              <a:t> </a:t>
            </a:r>
            <a:r>
              <a:rPr lang="en-US" altLang="en-US" dirty="0" err="1">
                <a:solidFill>
                  <a:srgbClr val="FFC000"/>
                </a:solidFill>
                <a:latin typeface="UTM Avo"/>
              </a:rPr>
              <a:t>lịch</a:t>
            </a:r>
            <a:r>
              <a:rPr lang="en-US" altLang="en-US" dirty="0">
                <a:solidFill>
                  <a:srgbClr val="FFC000"/>
                </a:solidFill>
                <a:latin typeface="UTM Avo"/>
              </a:rPr>
              <a:t> </a:t>
            </a:r>
            <a:r>
              <a:rPr lang="en-US" altLang="en-US" dirty="0" err="1">
                <a:solidFill>
                  <a:srgbClr val="FFC000"/>
                </a:solidFill>
                <a:latin typeface="UTM Avo"/>
              </a:rPr>
              <a:t>sự</a:t>
            </a:r>
            <a:r>
              <a:rPr lang="en-US" altLang="en-US">
                <a:solidFill>
                  <a:srgbClr val="FFC000"/>
                </a:solidFill>
                <a:latin typeface="UTM Avo"/>
              </a:rPr>
              <a:t> </a:t>
            </a:r>
            <a:endParaRPr lang="en-US" altLang="en-US" sz="4800" dirty="0">
              <a:solidFill>
                <a:srgbClr val="FFC000"/>
              </a:solidFill>
              <a:latin typeface="UTM Edwardi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27BC23-AFE8-306D-1A93-01A80F30B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980" y="3719499"/>
            <a:ext cx="594783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6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òa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2D916C-F586-E912-4F49-4F8D81C04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503" y="54610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2022 - 2023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EDB250-52F3-84B7-458E-2BDF8A6813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40" y="678528"/>
            <a:ext cx="1104477" cy="110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5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3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5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0" dur="5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7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9" dur="4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19D9BB-CCDF-46B7-A553-AAD0D54E5977}"/>
              </a:ext>
            </a:extLst>
          </p:cNvPr>
          <p:cNvGrpSpPr/>
          <p:nvPr/>
        </p:nvGrpSpPr>
        <p:grpSpPr>
          <a:xfrm>
            <a:off x="1" y="212942"/>
            <a:ext cx="12191999" cy="6858000"/>
            <a:chOff x="0" y="0"/>
            <a:chExt cx="12191999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443753"/>
            <a:ext cx="6858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3775" y="200416"/>
            <a:ext cx="11699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TH1: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4098" name="Picture 2" descr="lưỡi dễ thương ngộ nghĩnh thò ra sao Hình ảnh | Định dạng hình ảnh ..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4" b="96977" l="0" r="99535">
                        <a14:foregroundMark x1="51860" y1="10233" x2="51860" y2="10233"/>
                        <a14:foregroundMark x1="51860" y1="10233" x2="49302" y2="8721"/>
                        <a14:foregroundMark x1="48837" y1="13140" x2="45930" y2="7209"/>
                        <a14:foregroundMark x1="12209" y1="39767" x2="8488" y2="40116"/>
                        <a14:foregroundMark x1="92209" y1="40116" x2="88953" y2="42326"/>
                        <a14:foregroundMark x1="76163" y1="84186" x2="73140" y2="85000"/>
                        <a14:foregroundMark x1="26047" y1="86860" x2="26860" y2="84186"/>
                        <a14:foregroundMark x1="40233" y1="46047" x2="44419" y2="53953"/>
                        <a14:foregroundMark x1="57442" y1="46047" x2="60814" y2="55814"/>
                        <a14:foregroundMark x1="57093" y1="46860" x2="55233" y2="50233"/>
                        <a14:foregroundMark x1="55233" y1="50581" x2="60116" y2="45698"/>
                        <a14:foregroundMark x1="39884" y1="52093" x2="40233" y2="47907"/>
                        <a14:foregroundMark x1="40233" y1="47907" x2="40698" y2="41977"/>
                        <a14:foregroundMark x1="47326" y1="60698" x2="50000" y2="62558"/>
                        <a14:foregroundMark x1="51512" y1="62558" x2="54884" y2="57674"/>
                        <a14:foregroundMark x1="50349" y1="57674" x2="43605" y2="60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73" y="770164"/>
            <a:ext cx="3789161" cy="334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Trang cá nhâ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84" l="0" r="99417">
                        <a14:foregroundMark x1="45773" y1="38291" x2="45773" y2="38291"/>
                        <a14:foregroundMark x1="43586" y1="27373" x2="48834" y2="29905"/>
                        <a14:foregroundMark x1="25948" y1="43987" x2="41983" y2="51582"/>
                        <a14:foregroundMark x1="73469" y1="46519" x2="83382" y2="39873"/>
                        <a14:foregroundMark x1="63411" y1="50633" x2="69534" y2="29905"/>
                        <a14:foregroundMark x1="66472" y1="37342" x2="66472" y2="29114"/>
                        <a14:foregroundMark x1="63411" y1="27373" x2="58892" y2="23259"/>
                        <a14:foregroundMark x1="79592" y1="43196" x2="79592" y2="35759"/>
                        <a14:foregroundMark x1="43586" y1="37342" x2="41254" y2="27373"/>
                        <a14:foregroundMark x1="41983" y1="47310" x2="37464" y2="49842"/>
                        <a14:foregroundMark x1="40525" y1="77215" x2="41254" y2="79747"/>
                        <a14:foregroundMark x1="40525" y1="91456" x2="38192" y2="73892"/>
                        <a14:foregroundMark x1="33528" y1="87342" x2="39650" y2="73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248" y="1287014"/>
            <a:ext cx="2718148" cy="258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763841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9 -0.06961 C -0.04455 0.14963 -0.02019 0.08048 -0.10877 0.09644 C -0.11059 0.09667 -0.1102 0.10245 -0.11085 0.10546 C -0.10968 0.1383 -0.10824 0.16675 -0.08818 0.17854 C -0.07894 0.19265 -0.07607 0.20028 -0.06357 0.20398 C -0.05119 0.213 -0.03999 0.21647 -0.02657 0.21855 C -0.01941 0.21786 -0.01211 0.21832 -0.00495 0.2167 C 0.0056 0.21439 -0.01003 0.20999 0.00222 0.21485 C 0.00625 0.22017 0.00769 0.2241 0.01042 0.23127 C 0.01212 0.24653 0.01316 0.25116 0.01042 0.27151 C 0.00964 0.27706 0.00104 0.284 -0.00182 0.28423 C -0.0224 0.28585 -0.04298 0.28539 -0.06357 0.28608 C -0.0693 0.28955 -0.07294 0.29232 -0.07789 0.2988 C -0.08154 0.32516 -0.07894 0.33534 -0.06461 0.33904 C -0.06122 0.34297 -0.05822 0.34598 -0.05432 0.34806 C -0.0465 0.35731 -0.0379 0.36055 -0.02866 0.36286 C -0.00677 0.37743 -0.02514 0.37211 0.01967 0.37003 C 0.02879 0.36471 0.03452 0.35315 0.04234 0.34459 C 0.04716 0.32701 0.05028 0.3136 0.06187 0.30805 C 0.06735 0.30551 0.07282 0.30574 0.07829 0.3025 C 0.0848 0.30319 0.0917 0.30019 0.09783 0.30435 C 0.1016 0.30689 0.10681 0.32539 0.10812 0.33349 C 0.1089 0.33835 0.1102 0.34806 0.1102 0.34829 C 0.10955 0.3587 0.11072 0.38599 0.10395 0.39385 C 0.10173 0.40541 0.09652 0.40888 0.09066 0.41466 C 0.08584 0.42021 0.08285 0.42553 0.07725 0.42761 C 0.07217 0.4334 0.068 0.4334 0.06187 0.43478 C 0.0439 0.4475 0.02905 0.43848 0.00743 0.43663 C 0.0013 0.4297 -0.00378 0.42091 -0.01016 0.41466 C -0.01433 0.41119 -0.01928 0.40888 -0.02345 0.40472 C -0.03282 0.39547 -0.02331 0.40171 -0.03061 0.39732 C -0.03751 0.39801 -0.04442 0.39686 -0.05119 0.39917 C -0.05236 0.39963 -0.05327 0.40241 -0.05327 0.40472 C -0.05393 0.43594 -0.05523 0.45074 -0.04194 0.46762 C -0.03777 0.48034 -0.03465 0.48266 -0.02761 0.48774 C -0.01928 0.50255 -0.00143 0.49908 0.00938 0.50046 C 0.02071 0.5044 0.031 0.50185 0.03517 0.52521 C 0.03478 0.53122 0.03621 0.53862 0.03413 0.54348 C 0.03244 0.54741 0.02592 0.54718 0.02592 0.54741 C 0.00964 0.54579 0.00834 0.54672 -0.00286 0.54163 C -0.00925 0.53423 -0.01693 0.53053 -0.02449 0.52891 C -0.02826 0.52452 -0.03686 0.51966 -0.03686 0.51989 C -0.05288 0.49607 -0.03191 0.52428 -0.04715 0.50971 C -0.05875 0.49931 -0.03973 0.50786 -0.05536 0.50231 C -0.06487 0.49191 -0.07242 0.47757 -0.0831 0.47132 C -0.08857 0.46462 -0.09574 0.45768 -0.09952 0.4475 C -0.10355 0.43663 -0.10564 0.42368 -0.10981 0.41304 C -0.11098 0.4031 -0.1115 0.39038 -0.11489 0.3809 C -0.11671 0.35777 -0.11958 0.33164 -0.11085 0.3136 C -0.11007 0.31198 -0.10994 0.30897 -0.10877 0.30805 C -0.10538 0.30504 -0.10121 0.30574 -0.09743 0.30435 C -0.0904 0.29903 -0.0874 0.29718 -0.07998 0.29533 C -0.06031 0.29695 -0.04103 0.29903 -0.0224 0.31175 C -0.01315 0.31823 -0.00664 0.32748 0.00326 0.33002 C 0.00951 0.33326 0.01524 0.33511 0.02175 0.33719 C 0.04299 0.33465 0.03218 0.33835 0.04234 0.32632 C 0.04468 0.30967 0.04129 0.32655 0.04637 0.31522 C 0.04703 0.31383 0.04689 0.31152 0.04742 0.3099 C 0.05028 0.29996 0.05145 0.29695 0.05263 0.28608 C 0.05158 0.26665 0.05184 0.24676 0.0495 0.2278 C 0.04872 0.22179 0.0396 0.20305 0.03713 0.19843 C 0.02423 0.17345 0.00704 0.14917 -0.01107 0.13807 C -0.0198 0.1265 -0.02931 0.12188 -0.03986 0.11749 C -0.05705 0.11818 -0.07425 0.11633 -0.09131 0.11957 C -0.09574 0.12026 -0.09952 0.12604 -0.10368 0.12905 C -0.11463 0.13714 -0.12531 0.14593 -0.13651 0.15287 C -0.14016 0.15934 -0.14328 0.15958 -0.14784 0.16397 C -0.15396 0.16998 -0.16035 0.17576 -0.16634 0.18201 C -0.17572 0.19195 -0.16908 0.18733 -0.17559 0.19126 C -0.17937 0.2012 -0.189 0.20768 -0.19513 0.21323 C -0.21063 0.20953 -0.20959 0.21323 -0.21675 0.19496 C -0.21753 0.17761 -0.21714 0.17785 -0.2187 0.16397 C -0.21975 0.15472 -0.22183 0.13622 -0.22183 0.13645 C -0.22053 0.0902 -0.22235 0.03284 -0.21154 -0.01133 C -0.20815 -0.05226 -0.21362 -0.04047 -0.20542 -0.05504 C -0.20385 -0.06152 -0.20281 -0.06868 -0.20125 -0.07516 C -0.20047 -0.07863 -0.19565 -0.08834 -0.19513 -0.08973 C -0.19395 -0.09274 -0.19369 -0.09713 -0.192 -0.09898 C -0.18992 -0.10129 -0.18718 -0.10014 -0.18484 -0.10083 C -0.18041 -0.10314 -0.17702 -0.10638 -0.17246 -0.108 C -0.14315 -0.10592 -0.15188 -0.10708 -0.13247 -0.09713 C -0.12309 -0.08048 -0.13807 -0.10638 -0.12322 -0.08441 C -0.12101 -0.08117 -0.11919 -0.07678 -0.11697 -0.07331 C -0.11541 -0.07077 -0.11358 -0.06845 -0.11189 -0.06614 C -0.11046 -0.06175 -0.10955 -0.05712 -0.10772 -0.05319 C -0.10382 -0.04463 -0.09782 -0.03908 -0.09444 -0.0296 C -0.09066 -0.01919 -0.08571 -0.00832 -0.0831 0.00324 C -0.08115 0.01203 -0.08024 0.02035 -0.07789 0.02891 C -0.07477 0.05597 -0.06956 0.09135 -0.05223 0.09806 C -0.04025 0.09598 -0.03517 0.09089 -0.02657 0.07632 C -0.02618 0.07447 -0.02618 0.07239 -0.02553 0.07077 C -0.02475 0.06892 -0.02305 0.06892 -0.0224 0.06707 C -0.02123 0.06314 -0.02149 0.05828 -0.02045 0.05435 C -0.0198 0.05157 -0.01837 0.04949 -0.01732 0.04718 C -0.01485 0.034 -0.01837 0.05042 -0.01315 0.03423 C -0.0112 0.02798 -0.0099 0.02082 -0.00807 0.01434 C -0.00599 -0.00462 -0.00117 -0.02567 0.00222 -0.04417 C 0.00326 -0.08996 0.0142 -0.16165 -0.00495 -0.19565 C -0.02501 -0.19334 -0.03308 -0.19866 -0.04715 -0.18293 C -0.05145 -0.17067 -0.04585 -0.18386 -0.05536 -0.17368 C -0.05588 -0.17322 -0.05914 -0.1635 -0.0594 -0.16281 C -0.06187 -0.1346 -0.06435 -0.12442 -0.05327 -0.1043 C -0.05158 -0.09574 -0.04728 -0.09551 -0.04403 -0.08788 C -0.0396 -0.0777 -0.04064 -0.07701 -0.03374 -0.06961 C -0.03243 -0.06082 -0.03061 -0.05527 -0.02761 -0.04787 C -0.02683 -0.04394 -0.02501 -0.0407 -0.02449 -0.03677 C -0.02371 -0.03099 -0.02397 -0.02474 -0.02345 -0.01873 C -0.02201 -0.00231 -0.01954 0.01457 -0.01732 0.03076 C -0.01797 0.03793 -0.01745 0.04602 -0.01941 0.0525 C -0.02201 0.06152 -0.031 0.06383 -0.03582 0.06707 C -0.05432 0.09505 -0.03087 0.06267 -0.04819 0.07817 C -0.06878 0.09644 -0.05106 0.08765 -0.06252 0.09274 C -0.07047 0.10615 -0.06135 0.09205 -0.06865 0.09991 C -0.08154 0.11286 -0.0732 0.10847 -0.0831 0.11217 C -0.08701 0.11749 -0.08988 0.11841 -0.09444 0.12165 C -0.09991 0.12905 -0.10551 0.12882 -0.11189 0.13252 C -0.14055 0.1309 -0.14836 0.14061 -0.16217 0.10176 C -0.16517 0.08141 -0.16699 0.04279 -0.15292 0.03608 C -0.14928 0.03423 -0.1455 0.03492 -0.14172 0.03423 C -0.12218 0.01989 -0.10264 0.03192 -0.0831 0.03793 C -0.07633 0.04394 -0.06865 0.04602 -0.06148 0.05065 C -0.05562 0.05435 -0.0495 0.06314 -0.04403 0.06892 C -0.03504 0.0902 -0.02032 0.09575 -0.00703 0.10546 C 0.00977 0.10407 0.02827 0.1124 0.04338 0.09991 C 0.04572 0.09783 0.04742 0.09366 0.0495 0.09089 C 0.05263 0.08673 0.05875 0.07817 0.05875 0.0784 C 0.06109 0.06823 0.06357 0.05967 0.06695 0.05065 C 0.06539 0.02359 0.06917 0.01619 0.05875 0.00509 C 0.05367 -0.01549 0.05901 -0.00324 0.04637 -0.01133 C 0.04351 -0.01318 0.04103 -0.01711 0.03817 -0.01873 C 0.02879 -0.02428 0.01798 -0.02544 0.00834 -0.0296 C 0.00143 -0.03261 -0.00508 -0.03654 -0.01211 -0.03862 C -0.02683 -0.03746 -0.04168 -0.03839 -0.0564 -0.03515 C -0.05862 -0.03469 -0.05992 -0.03029 -0.06148 -0.02775 C -0.06643 -0.01943 -0.07203 -0.01087 -0.07685 -0.00231 C -0.07933 0.01897 -0.07555 0.0148 -0.08415 0.01781 C -0.08584 0.00925 -0.08884 0.00278 -0.09027 -0.00578 C -0.09092 -0.00948 -0.09235 -0.01688 -0.09235 -0.01665 C -0.09196 -0.02729 -0.09287 -0.03793 -0.09131 -0.04787 C -0.09079 -0.05111 -0.08532 -0.05805 -0.0831 -0.06059 C -0.07542 -0.06938 -0.06526 -0.06938 -0.0564 -0.07331 C -0.05367 -0.07262 -0.05067 -0.07354 -0.04819 -0.07146 C -0.04337 -0.0673 -0.03751 -0.04556 -0.03478 -0.03677 C -0.02709 -0.01202 -0.02162 0.01388 -0.01524 0.03978 C -0.01342 0.06267 -0.01172 0.08603 -0.0142 0.10823 C -0.01524 0.11818 -0.02162 0.1265 -0.02553 0.13252 C -0.02683 0.1346 -0.0297 0.13807 -0.0297 0.1383 L -0.0224 0.09274 L -0.04298 0.3062 " pathEditMode="relative" rAng="0" ptsTypes="ffffffffffffffffffffffffffffffffffffffffffffffffffffffffffffffffffffffffffffffffffffffffffffffffffffffffffffffffffffffffffffffffffffffffffffffffffAAA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24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9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59A2312-E4E1-45B7-9114-0757F8947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2FF8E2E-34D1-413E-AE3E-765ED23C64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90856D4-4CC1-4194-9322-4F8413E8A5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1" y="239958"/>
            <a:ext cx="4114808" cy="22219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13962" y="2066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TH2: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ạ”.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“Ạ”.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những ngôi sao hoạt hình dễ thương Hình ảnh | Định dạng hình ảnh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814" l="4070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662">
            <a:off x="3032200" y="2283455"/>
            <a:ext cx="4076141" cy="377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iệp hội doanh nghiệp tỉnh Gia La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421" y="2719518"/>
            <a:ext cx="3017634" cy="250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859437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36 0.0037 C -0.15736 0.03677 -0.11697 0.0636 -0.06709 0.0636 C -0.00847 0.0636 0.01276 0.03376 0.02175 0.01573 L 0.03074 -0.00833 C 0.03986 -0.02637 0.06239 -0.0562 0.12869 -0.0562 C 0.17077 -0.0562 0.21896 -0.02937 0.21896 0.0037 C 0.21896 0.03677 0.17077 0.0636 0.12869 0.0636 C 0.06239 0.0636 0.03986 0.03376 0.03074 0.01573 L 0.02175 -0.00833 C 0.01276 -0.02637 -0.00847 -0.0562 -0.06709 -0.0562 C -0.11697 -0.0562 -0.15736 -0.02937 -0.15736 0.0037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8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37BF031E-F55A-4B9E-B45B-44B3C537A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C0295-E956-481A-BF52-7F222479FF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09A517C-A1B8-4071-AB88-0D9C48159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9" y="1325228"/>
            <a:ext cx="7479173" cy="52238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97428" y="408215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4.Giải quyết tình huống: Thực hành: «Bé là người lịch sự»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50726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4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19D9BB-CCDF-46B7-A553-AAD0D54E5977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443753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404" y="443753"/>
            <a:ext cx="11336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5. Củng cố: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quý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“Ạ”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lắm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đâu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câu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phép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853438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6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D18F60F-277A-4F79-B7F6-82E85ABEC6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9830EC-9E44-420E-B360-17CB29277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2A0F578-F10C-4D6D-B993-AC3D70FA9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448" y="2638006"/>
            <a:ext cx="4219994" cy="421999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0B642C7-DE16-4304-B8F0-7FAEAD5E89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21" y="-380159"/>
            <a:ext cx="3922707" cy="55487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15234" y="939452"/>
            <a:ext cx="7452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+mj-lt"/>
              </a:rPr>
              <a:t>Hãy là những bạn nhỏ lịch sự !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5546254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4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5692726" y="1557453"/>
            <a:ext cx="6499274" cy="5312397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5" y="50081"/>
            <a:ext cx="4222504" cy="4666130"/>
          </a:xfrm>
          <a:prstGeom prst="rect">
            <a:avLst/>
          </a:prstGeom>
        </p:spPr>
      </p:pic>
      <p:sp>
        <p:nvSpPr>
          <p:cNvPr id="23" name="椭圆 12">
            <a:extLst>
              <a:ext uri="{FF2B5EF4-FFF2-40B4-BE49-F238E27FC236}">
                <a16:creationId xmlns:a16="http://schemas.microsoft.com/office/drawing/2014/main" id="{4B1A1188-67F0-4FD7-BC98-66C90CDA9769}"/>
              </a:ext>
            </a:extLst>
          </p:cNvPr>
          <p:cNvSpPr/>
          <p:nvPr/>
        </p:nvSpPr>
        <p:spPr>
          <a:xfrm>
            <a:off x="3210894" y="2026221"/>
            <a:ext cx="1440160" cy="144016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4" name="椭圆 15">
            <a:extLst>
              <a:ext uri="{FF2B5EF4-FFF2-40B4-BE49-F238E27FC236}">
                <a16:creationId xmlns:a16="http://schemas.microsoft.com/office/drawing/2014/main" id="{894800B3-9261-4673-A534-9EB91E1F64DF}"/>
              </a:ext>
            </a:extLst>
          </p:cNvPr>
          <p:cNvSpPr/>
          <p:nvPr/>
        </p:nvSpPr>
        <p:spPr>
          <a:xfrm>
            <a:off x="4364814" y="2026221"/>
            <a:ext cx="1440160" cy="14401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5" name="椭圆 16">
            <a:extLst>
              <a:ext uri="{FF2B5EF4-FFF2-40B4-BE49-F238E27FC236}">
                <a16:creationId xmlns:a16="http://schemas.microsoft.com/office/drawing/2014/main" id="{C5A92581-74A2-4A10-8F84-31804C3E16CA}"/>
              </a:ext>
            </a:extLst>
          </p:cNvPr>
          <p:cNvSpPr/>
          <p:nvPr/>
        </p:nvSpPr>
        <p:spPr>
          <a:xfrm>
            <a:off x="5551893" y="2045566"/>
            <a:ext cx="1440160" cy="144016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6" name="椭圆 18">
            <a:extLst>
              <a:ext uri="{FF2B5EF4-FFF2-40B4-BE49-F238E27FC236}">
                <a16:creationId xmlns:a16="http://schemas.microsoft.com/office/drawing/2014/main" id="{A028F9C3-4482-4226-9A96-8AD39B4F146D}"/>
              </a:ext>
            </a:extLst>
          </p:cNvPr>
          <p:cNvSpPr/>
          <p:nvPr/>
        </p:nvSpPr>
        <p:spPr>
          <a:xfrm>
            <a:off x="7742195" y="2057808"/>
            <a:ext cx="1440160" cy="144016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7" name="椭圆 17">
            <a:extLst>
              <a:ext uri="{FF2B5EF4-FFF2-40B4-BE49-F238E27FC236}">
                <a16:creationId xmlns:a16="http://schemas.microsoft.com/office/drawing/2014/main" id="{4D514DCA-1453-4EC0-BA94-5D585B82FFD6}"/>
              </a:ext>
            </a:extLst>
          </p:cNvPr>
          <p:cNvSpPr/>
          <p:nvPr/>
        </p:nvSpPr>
        <p:spPr>
          <a:xfrm>
            <a:off x="6693604" y="2038463"/>
            <a:ext cx="1440160" cy="144016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7079" y="2642992"/>
            <a:ext cx="839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1054" y="2654082"/>
            <a:ext cx="672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là</a:t>
            </a:r>
            <a:endParaRPr lang="en-US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1348" y="2642992"/>
            <a:ext cx="1232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2053" y="2642992"/>
            <a:ext cx="77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3705" y="2603960"/>
            <a:ext cx="65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4814" y="284875"/>
            <a:ext cx="6545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 trẻ kĩ năng sống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72048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475577" y="250521"/>
            <a:ext cx="12153067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" y="1811216"/>
            <a:ext cx="4222504" cy="4666130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5439398" y="3429000"/>
            <a:ext cx="2225426" cy="510988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145" y="250521"/>
            <a:ext cx="107849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5987378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335102"/>
              </p:ext>
            </p:extLst>
          </p:nvPr>
        </p:nvGraphicFramePr>
        <p:xfrm>
          <a:off x="3306870" y="340000"/>
          <a:ext cx="8218267" cy="3597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4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557"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STT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LƯỢNG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GHI CHÚ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Ben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thể là rối tay hoặc ảnh nhân vật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(Cần có sự đồng nhất về chất liệu giữa 2 nhân vật)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3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6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mếu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cười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Mỗi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vải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gắn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tường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oto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6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Mũ đội đầu nhân vật: mũ cừu, mũ khỉ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Mỗi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 thưởng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 SL HS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sticker/con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/…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5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Sao </a:t>
                      </a:r>
                      <a:r>
                        <a:rPr lang="en-US" sz="1800" dirty="0" err="1">
                          <a:effectLst/>
                        </a:rPr>
                        <a:t>Vàng</a:t>
                      </a:r>
                      <a:r>
                        <a:rPr lang="en-US" sz="1800" dirty="0">
                          <a:effectLst/>
                        </a:rPr>
                        <a:t> to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01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8411" y="313151"/>
            <a:ext cx="2480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II) Chuẩn bị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34294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8E5C436-8ADC-4B89-82FD-F7E2897376F6}"/>
              </a:ext>
            </a:extLst>
          </p:cNvPr>
          <p:cNvSpPr/>
          <p:nvPr/>
        </p:nvSpPr>
        <p:spPr>
          <a:xfrm>
            <a:off x="0" y="0"/>
            <a:ext cx="2394857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41DD8F-D179-493D-BA2A-6D65DD29A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219">
            <a:off x="-6619" y="4463215"/>
            <a:ext cx="4539875" cy="2318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8724" y="187890"/>
            <a:ext cx="110479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+mj-lt"/>
              </a:rPr>
              <a:t>III) Cách tiến hành</a:t>
            </a:r>
          </a:p>
          <a:p>
            <a:r>
              <a:rPr lang="vi-VN" b="1" dirty="0"/>
              <a:t>1.</a:t>
            </a:r>
            <a:r>
              <a:rPr lang="vi-VN" b="1" dirty="0">
                <a:latin typeface="+mj-lt"/>
              </a:rPr>
              <a:t>Ổn định tổ chức</a:t>
            </a:r>
            <a:r>
              <a:rPr lang="vi-VN" dirty="0">
                <a:latin typeface="+mj-lt"/>
              </a:rPr>
              <a:t>:</a:t>
            </a:r>
          </a:p>
          <a:p>
            <a:r>
              <a:rPr lang="vi-VN" dirty="0">
                <a:latin typeface="+mj-lt"/>
              </a:rPr>
              <a:t> Cho trẻ chơi trò chơi: « Thượng đế cần»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thử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đẹp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Giậm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“Yeah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yeah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44974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19D9BB-CCDF-46B7-A553-AAD0D54E5977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443753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48" y="55446"/>
            <a:ext cx="11574048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+mj-lt"/>
                <a:cs typeface="Times New Roman" pitchFamily="18" charset="0"/>
              </a:rPr>
              <a:t>2</a:t>
            </a:r>
            <a:r>
              <a:rPr lang="vi-VN" sz="2400" b="1" dirty="0">
                <a:cs typeface="Times New Roman" pitchFamily="18" charset="0"/>
              </a:rPr>
              <a:t>. </a:t>
            </a:r>
            <a:r>
              <a:rPr lang="vi-VN" sz="2400" b="1" dirty="0">
                <a:latin typeface="+mj-lt"/>
                <a:cs typeface="Times New Roman" pitchFamily="18" charset="0"/>
              </a:rPr>
              <a:t>Khám phá </a:t>
            </a:r>
          </a:p>
          <a:p>
            <a:pPr algn="ctr"/>
            <a:r>
              <a:rPr lang="vi-VN" sz="3200" dirty="0">
                <a:latin typeface="+mj-lt"/>
                <a:cs typeface="Times New Roman" pitchFamily="18" charset="0"/>
              </a:rPr>
              <a:t>Kể chuyện: « Ben Ben lịch sự»</a:t>
            </a:r>
          </a:p>
          <a:p>
            <a:r>
              <a:rPr lang="en-US" dirty="0" err="1">
                <a:latin typeface="+mj-lt"/>
              </a:rPr>
              <a:t>Ngày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xửa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xưa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một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ngôi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nhỏ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một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trường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học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nhỏ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trường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học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nhỏ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có</a:t>
            </a:r>
            <a:r>
              <a:rPr lang="en-US" dirty="0">
                <a:latin typeface="+mj-lt"/>
              </a:rPr>
              <a:t> 2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nhỏ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Đó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(GV </a:t>
            </a:r>
            <a:r>
              <a:rPr lang="en-US" dirty="0" err="1">
                <a:latin typeface="+mj-lt"/>
              </a:rPr>
              <a:t>lấy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rối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hoặc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thú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nhồi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bông</a:t>
            </a:r>
            <a:r>
              <a:rPr lang="en-US" dirty="0">
                <a:latin typeface="+mj-lt"/>
              </a:rPr>
              <a:t>).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cũng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quý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mến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nhưng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thì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chẳng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được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yêu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quý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hiểu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vì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nhỉ</a:t>
            </a:r>
            <a:r>
              <a:rPr lang="en-US" dirty="0">
                <a:latin typeface="+mj-lt"/>
              </a:rPr>
              <a:t>? </a:t>
            </a:r>
          </a:p>
          <a:p>
            <a:r>
              <a:rPr lang="en-US" dirty="0" err="1">
                <a:latin typeface="+mj-lt"/>
              </a:rPr>
              <a:t>Một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đang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thì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gặp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đang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oto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rất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đẹp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chạy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</a:t>
            </a:r>
            <a:r>
              <a:rPr lang="en-US" dirty="0">
                <a:latin typeface="+mj-lt"/>
              </a:rPr>
              <a:t>”.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nhìn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mày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đứa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mất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sự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thế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nhỉ</a:t>
            </a:r>
            <a:r>
              <a:rPr lang="en-US" dirty="0">
                <a:latin typeface="+mj-lt"/>
              </a:rPr>
              <a:t>”.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kéo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</a:t>
            </a:r>
            <a:r>
              <a:rPr lang="en-US" dirty="0">
                <a:latin typeface="+mj-lt"/>
              </a:rPr>
              <a:t>”.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cằn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nhằn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đầy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đủ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câu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gì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suốt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</a:t>
            </a:r>
            <a:r>
              <a:rPr lang="en-US" dirty="0">
                <a:latin typeface="+mj-lt"/>
              </a:rPr>
              <a:t>. Ai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gì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phải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chứ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Cái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chân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à,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trần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nhà</a:t>
            </a:r>
            <a:r>
              <a:rPr lang="en-US" dirty="0">
                <a:latin typeface="+mj-lt"/>
              </a:rPr>
              <a:t> à…”.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ô </a:t>
            </a:r>
            <a:r>
              <a:rPr lang="en-US" dirty="0" err="1">
                <a:latin typeface="+mj-lt"/>
              </a:rPr>
              <a:t>tô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Một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lúc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sau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bạn</a:t>
            </a:r>
            <a:r>
              <a:rPr lang="en-US" dirty="0">
                <a:latin typeface="+mj-lt"/>
              </a:rPr>
              <a:t>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tới</a:t>
            </a:r>
            <a:r>
              <a:rPr lang="en-US" dirty="0">
                <a:latin typeface="+mj-lt"/>
              </a:rPr>
              <a:t>.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nhìn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thấy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,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liền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to “</a:t>
            </a:r>
            <a:r>
              <a:rPr lang="en-US" dirty="0" err="1">
                <a:latin typeface="+mj-lt"/>
              </a:rPr>
              <a:t>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chào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ạ.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ơi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mượn</a:t>
            </a:r>
            <a:r>
              <a:rPr lang="en-US" dirty="0">
                <a:latin typeface="+mj-lt"/>
              </a:rPr>
              <a:t> ô </a:t>
            </a:r>
            <a:r>
              <a:rPr lang="en-US" dirty="0" err="1">
                <a:latin typeface="+mj-lt"/>
              </a:rPr>
              <a:t>tô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một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ạ”.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nghĩ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Ôi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đứa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ngoan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quá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chào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đầy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đủ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câu</a:t>
            </a:r>
            <a:r>
              <a:rPr lang="en-US" dirty="0">
                <a:latin typeface="+mj-lt"/>
              </a:rPr>
              <a:t>”.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“Ben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ơi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lại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đây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chơi</a:t>
            </a:r>
            <a:r>
              <a:rPr lang="en-US" dirty="0">
                <a:latin typeface="+mj-lt"/>
              </a:rPr>
              <a:t> ô </a:t>
            </a:r>
            <a:r>
              <a:rPr lang="en-US" dirty="0" err="1">
                <a:latin typeface="+mj-lt"/>
              </a:rPr>
              <a:t>tô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”.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vui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mừng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Dạ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vâng</a:t>
            </a:r>
            <a:r>
              <a:rPr lang="en-US" dirty="0">
                <a:latin typeface="+mj-lt"/>
              </a:rPr>
              <a:t> ạ, </a:t>
            </a:r>
            <a:r>
              <a:rPr lang="en-US" dirty="0" err="1">
                <a:latin typeface="+mj-lt"/>
              </a:rPr>
              <a:t>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ơn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Khỉ</a:t>
            </a:r>
            <a:r>
              <a:rPr lang="en-US" dirty="0">
                <a:latin typeface="+mj-lt"/>
              </a:rPr>
              <a:t> ạ”.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tức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mặt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tức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giận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chạy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đến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Cừu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đập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: “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”. 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nghe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thấy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định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nhưng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nghĩ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Đứa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lễ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phép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đầy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đủ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câu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gì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nó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muốn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gọi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cốc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 à hay </a:t>
            </a:r>
            <a:r>
              <a:rPr lang="en-US" dirty="0" err="1">
                <a:latin typeface="+mj-lt"/>
              </a:rPr>
              <a:t>là</a:t>
            </a:r>
            <a:r>
              <a:rPr lang="en-US" dirty="0">
                <a:latin typeface="+mj-lt"/>
              </a:rPr>
              <a:t> con </a:t>
            </a:r>
            <a:r>
              <a:rPr lang="en-US" dirty="0" err="1">
                <a:latin typeface="+mj-lt"/>
              </a:rPr>
              <a:t>chim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phải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chứ</a:t>
            </a:r>
            <a:r>
              <a:rPr lang="en-US" dirty="0">
                <a:latin typeface="+mj-lt"/>
              </a:rPr>
              <a:t>” </a:t>
            </a:r>
            <a:r>
              <a:rPr lang="en-US" dirty="0" err="1">
                <a:latin typeface="+mj-lt"/>
              </a:rPr>
              <a:t>thôi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.</a:t>
            </a:r>
          </a:p>
          <a:p>
            <a:r>
              <a:rPr lang="en-US" dirty="0" err="1">
                <a:latin typeface="+mj-lt"/>
              </a:rPr>
              <a:t>Một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lúc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sau</a:t>
            </a:r>
            <a:r>
              <a:rPr lang="en-US" dirty="0">
                <a:latin typeface="+mj-lt"/>
              </a:rPr>
              <a:t>,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tới</a:t>
            </a:r>
            <a:r>
              <a:rPr lang="en-US" dirty="0">
                <a:latin typeface="+mj-lt"/>
              </a:rPr>
              <a:t>,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: “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Cừu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ơi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ạ?. 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ạ.” 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Cừu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thấy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đứa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sự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liền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chạy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cửa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cho</a:t>
            </a:r>
            <a:r>
              <a:rPr lang="en-US" dirty="0">
                <a:latin typeface="+mj-lt"/>
              </a:rPr>
              <a:t>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thấy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mọi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người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tốt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ngồi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xuống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khóc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Chẳng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Huhu</a:t>
            </a:r>
            <a:r>
              <a:rPr lang="en-US" dirty="0">
                <a:latin typeface="+mj-lt"/>
              </a:rPr>
              <a:t>”. </a:t>
            </a:r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Cừu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ngồi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xuống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dỗ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dành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phải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tốt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chưa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sự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trống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đầy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đủ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câu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lại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chào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hỏi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mọi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người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khi</a:t>
            </a:r>
            <a:r>
              <a:rPr lang="en-US" dirty="0">
                <a:latin typeface="+mj-lt"/>
              </a:rPr>
              <a:t> con </a:t>
            </a:r>
            <a:r>
              <a:rPr lang="en-US" dirty="0" err="1">
                <a:latin typeface="+mj-lt"/>
              </a:rPr>
              <a:t>gặp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họ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Nến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muốn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cả</a:t>
            </a:r>
            <a:r>
              <a:rPr lang="en-US" dirty="0">
                <a:latin typeface="+mj-lt"/>
              </a:rPr>
              <a:t>”.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thắc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mắc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không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biết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sự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như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thế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nào</a:t>
            </a:r>
            <a:r>
              <a:rPr lang="en-US" dirty="0">
                <a:latin typeface="+mj-lt"/>
              </a:rPr>
              <a:t>?”</a:t>
            </a:r>
          </a:p>
          <a:p>
            <a:r>
              <a:rPr lang="en-US" dirty="0" err="1">
                <a:latin typeface="+mj-lt"/>
              </a:rPr>
              <a:t>Bác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Cừu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phân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tích</a:t>
            </a:r>
            <a:r>
              <a:rPr lang="en-US" dirty="0">
                <a:latin typeface="+mj-lt"/>
              </a:rPr>
              <a:t> “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đầy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đủ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câu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luôn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phải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nhắc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tới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người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nói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chuyện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cùng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phải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chữ</a:t>
            </a:r>
            <a:r>
              <a:rPr lang="en-US" dirty="0">
                <a:latin typeface="+mj-lt"/>
              </a:rPr>
              <a:t> “Ạ” </a:t>
            </a:r>
            <a:r>
              <a:rPr lang="en-US" dirty="0" err="1">
                <a:latin typeface="+mj-lt"/>
              </a:rPr>
              <a:t>cuối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câu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để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thể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hiện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sự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đấy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cháu</a:t>
            </a:r>
            <a:r>
              <a:rPr lang="en-US" dirty="0">
                <a:latin typeface="+mj-lt"/>
              </a:rPr>
              <a:t> ạ”. </a:t>
            </a:r>
            <a:r>
              <a:rPr lang="en-US" dirty="0" err="1">
                <a:latin typeface="+mj-lt"/>
              </a:rPr>
              <a:t>Kể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từ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Bê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đã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học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trở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thành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người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lịch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sự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được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mọi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người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yêu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quý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giống</a:t>
            </a:r>
            <a:r>
              <a:rPr lang="en-US" dirty="0">
                <a:latin typeface="+mj-lt"/>
              </a:rPr>
              <a:t> Ben </a:t>
            </a:r>
            <a:r>
              <a:rPr lang="en-US" dirty="0" err="1">
                <a:latin typeface="+mj-lt"/>
              </a:rPr>
              <a:t>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rồi</a:t>
            </a:r>
            <a:r>
              <a:rPr lang="en-US" dirty="0">
                <a:latin typeface="+mj-lt"/>
              </a:rPr>
              <a:t>.</a:t>
            </a:r>
          </a:p>
          <a:p>
            <a:endParaRPr lang="en-US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4000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9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7041E2D-D53A-4DF3-98D9-3BF2D150D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EE04C5C-4DEA-4078-AD66-B00C74E8C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13" name="图片 15">
            <a:extLst>
              <a:ext uri="{FF2B5EF4-FFF2-40B4-BE49-F238E27FC236}">
                <a16:creationId xmlns:a16="http://schemas.microsoft.com/office/drawing/2014/main" id="{40FC9AE6-6C5D-4AE2-974A-BD313B6B5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32" y="2092309"/>
            <a:ext cx="5873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8">
            <a:extLst>
              <a:ext uri="{FF2B5EF4-FFF2-40B4-BE49-F238E27FC236}">
                <a16:creationId xmlns:a16="http://schemas.microsoft.com/office/drawing/2014/main" id="{D2486168-4D30-4314-9678-E7C1877E4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995" y="2892409"/>
            <a:ext cx="671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19">
            <a:extLst>
              <a:ext uri="{FF2B5EF4-FFF2-40B4-BE49-F238E27FC236}">
                <a16:creationId xmlns:a16="http://schemas.microsoft.com/office/drawing/2014/main" id="{1A161425-8202-4C25-A788-74A13A0D3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5032" y="2876534"/>
            <a:ext cx="670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20">
            <a:extLst>
              <a:ext uri="{FF2B5EF4-FFF2-40B4-BE49-F238E27FC236}">
                <a16:creationId xmlns:a16="http://schemas.microsoft.com/office/drawing/2014/main" id="{3BCC8FE1-9942-48AE-BE9D-EA4EFA5A3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6695" y="2825734"/>
            <a:ext cx="6848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04</a:t>
            </a:r>
            <a:endParaRPr lang="zh-CN" altLang="en-US" sz="3600" dirty="0">
              <a:solidFill>
                <a:schemeClr val="bg1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21">
            <a:extLst>
              <a:ext uri="{FF2B5EF4-FFF2-40B4-BE49-F238E27FC236}">
                <a16:creationId xmlns:a16="http://schemas.microsoft.com/office/drawing/2014/main" id="{5C5F2755-F548-4540-91B8-3A4B7E980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220" y="2906697"/>
            <a:ext cx="590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9220" y="263047"/>
            <a:ext cx="68098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3.Nội dung</a:t>
            </a: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* Đàm thoại về nội dung câu truyện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2,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0777" y1="16327" x2="40777" y2="16327"/>
                        <a14:foregroundMark x1="51456" y1="15510" x2="57282" y2="15510"/>
                        <a14:foregroundMark x1="62621" y1="17551" x2="63107" y2="20000"/>
                        <a14:foregroundMark x1="36408" y1="17959" x2="43204" y2="11429"/>
                        <a14:foregroundMark x1="38835" y1="53469" x2="52427" y2="56735"/>
                        <a14:foregroundMark x1="59709" y1="53061" x2="69417" y2="55918"/>
                        <a14:foregroundMark x1="64078" y1="80408" x2="71845" y2="76735"/>
                        <a14:foregroundMark x1="43204" y1="81633" x2="52913" y2="80408"/>
                        <a14:foregroundMark x1="33010" y1="80408" x2="41748" y2="78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15" y="2017373"/>
            <a:ext cx="3227409" cy="398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appy Cartoon Bull Waving Smiling Stock Photos &amp; Happy Cartoon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482" l="0" r="9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03" y="2092309"/>
            <a:ext cx="3364772" cy="399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055088" y="6076831"/>
            <a:ext cx="230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Ben Ben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66701" y="6018925"/>
            <a:ext cx="207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Bê Bê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38962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4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0AE75E9-AE92-448C-A8B4-32D52E579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68D798C-1219-4478-889B-360F707B34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24" name="图片 52">
            <a:extLst>
              <a:ext uri="{FF2B5EF4-FFF2-40B4-BE49-F238E27FC236}">
                <a16:creationId xmlns:a16="http://schemas.microsoft.com/office/drawing/2014/main" id="{FCD0BE9B-0746-4167-8FC4-4DD07875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760500"/>
            <a:ext cx="5508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53">
            <a:extLst>
              <a:ext uri="{FF2B5EF4-FFF2-40B4-BE49-F238E27FC236}">
                <a16:creationId xmlns:a16="http://schemas.microsoft.com/office/drawing/2014/main" id="{2EAF6CCE-6EF9-4940-A667-F0AE52E54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676487"/>
            <a:ext cx="4333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54">
            <a:extLst>
              <a:ext uri="{FF2B5EF4-FFF2-40B4-BE49-F238E27FC236}">
                <a16:creationId xmlns:a16="http://schemas.microsoft.com/office/drawing/2014/main" id="{92273C2B-A921-428E-9C9C-0201C25F1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606762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55">
            <a:extLst>
              <a:ext uri="{FF2B5EF4-FFF2-40B4-BE49-F238E27FC236}">
                <a16:creationId xmlns:a16="http://schemas.microsoft.com/office/drawing/2014/main" id="{C1211BDB-B53A-472E-A5FD-2CCCD6513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575137"/>
            <a:ext cx="4587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DE66222D-FA7E-44C3-8400-3914D7DCE1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8677" y="76181"/>
            <a:ext cx="3476927" cy="678181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22677" y="12423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(Bê Bê học cách trở thành người lịch sự giống Ben Ben)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4,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( Nói đầy đủ câu và phải có chữ «ạ»cuối câu thể hiện phép lịch sự)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840" y="2442575"/>
            <a:ext cx="69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bài học: «Em là người lịch sự»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7319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3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AB9C9FB6-7A50-4A92-9B30-3286FDE37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1BECEEA-09FC-42BF-B66A-7B68A4206C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6A6767-884F-48DB-991C-BDFB581C2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9934"/>
            <a:ext cx="3938066" cy="39380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BC72756-3081-4529-8321-8D682B507CBB}"/>
              </a:ext>
            </a:extLst>
          </p:cNvPr>
          <p:cNvSpPr txBox="1"/>
          <p:nvPr/>
        </p:nvSpPr>
        <p:spPr>
          <a:xfrm>
            <a:off x="5917187" y="1397675"/>
            <a:ext cx="3879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824" y="313151"/>
            <a:ext cx="11255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4. Thực hành:</a:t>
            </a:r>
          </a:p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 Nhận biết em là người lịch sự: Trò chơi: « Em là người lịch sự»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GV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> </a:t>
            </a:r>
            <a:endParaRPr lang="vi-VN" dirty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Sao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Sao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những ngôi sao hoạt hình dễ thương Hình ảnh | Định dạng hình ảnh ...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814" l="4070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662">
            <a:off x="5157950" y="2444486"/>
            <a:ext cx="4080386" cy="423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iệp hội doanh nghiệp tỉnh Gia La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44" y="2919934"/>
            <a:ext cx="1536475" cy="144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ang cá nhâ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684" l="0" r="99417">
                        <a14:foregroundMark x1="45773" y1="38291" x2="45773" y2="38291"/>
                        <a14:foregroundMark x1="43586" y1="27373" x2="48834" y2="29905"/>
                        <a14:foregroundMark x1="25948" y1="43987" x2="41983" y2="51582"/>
                        <a14:foregroundMark x1="73469" y1="46519" x2="83382" y2="39873"/>
                        <a14:foregroundMark x1="63411" y1="50633" x2="69534" y2="29905"/>
                        <a14:foregroundMark x1="66472" y1="37342" x2="66472" y2="29114"/>
                        <a14:foregroundMark x1="63411" y1="27373" x2="58892" y2="23259"/>
                        <a14:foregroundMark x1="79592" y1="43196" x2="79592" y2="35759"/>
                        <a14:foregroundMark x1="43586" y1="37342" x2="41254" y2="27373"/>
                        <a14:foregroundMark x1="41983" y1="47310" x2="37464" y2="49842"/>
                        <a14:foregroundMark x1="40525" y1="77215" x2="41254" y2="79747"/>
                        <a14:foregroundMark x1="40525" y1="91456" x2="38192" y2="73892"/>
                        <a14:foregroundMark x1="33528" y1="87342" x2="39650" y2="73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507" y="2820259"/>
            <a:ext cx="1635918" cy="16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3694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1CC5266-749E-4895-86DF-AC33F941E2A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14.01"/>
</p:tagLst>
</file>

<file path=ppt/theme/theme1.xml><?xml version="1.0" encoding="utf-8"?>
<a:theme xmlns:a="http://schemas.openxmlformats.org/drawingml/2006/main" name="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1529</Words>
  <Application>Microsoft Office PowerPoint</Application>
  <PresentationFormat>Widescreen</PresentationFormat>
  <Paragraphs>129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inpin heiti</vt:lpstr>
      <vt:lpstr>Times New Roman</vt:lpstr>
      <vt:lpstr>UTM Avo</vt:lpstr>
      <vt:lpstr>UTM Edwardian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01.14.01</dc:title>
  <dc:creator>WIN7</dc:creator>
  <cp:lastModifiedBy>Hi</cp:lastModifiedBy>
  <cp:revision>224</cp:revision>
  <dcterms:created xsi:type="dcterms:W3CDTF">2017-08-18T03:02:00Z</dcterms:created>
  <dcterms:modified xsi:type="dcterms:W3CDTF">2023-07-21T02:38:56Z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