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57" r:id="rId4"/>
    <p:sldId id="261" r:id="rId5"/>
    <p:sldId id="262" r:id="rId6"/>
    <p:sldId id="263" r:id="rId7"/>
    <p:sldId id="264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47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471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754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35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32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144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547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86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957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153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94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911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B34E8-17C6-4BBE-8D13-4240FF4C5300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4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2900" y="609600"/>
            <a:ext cx="8458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HƯỚNG DƯƠNG</a:t>
            </a: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2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2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lvl="0" algn="ctr"/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PHÁT TRIỂN NHẬN THỨC</a:t>
            </a: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-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Khánh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565D65-BED2-E538-6948-0128FC1BA9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769" y="1393032"/>
            <a:ext cx="1414462" cy="141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206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13855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Hát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Cô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tiên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của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bé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TienCuaEm-BeDanThu-2737511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20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73" y="0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Hoạt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động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nhóm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Nhạc VỀ BÀN CHƠI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72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2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44"/>
            <a:ext cx="9197678" cy="7075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7258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3379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"/>
            <a:ext cx="9144000" cy="6851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8024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018"/>
            <a:ext cx="9144000" cy="701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Hoạt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động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nhóm</a:t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Nhạc VỀ BÀN CHƠ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82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2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52</Words>
  <Application>Microsoft Office PowerPoint</Application>
  <PresentationFormat>On-screen Show (4:3)</PresentationFormat>
  <Paragraphs>14</Paragraphs>
  <Slides>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Office Theme</vt:lpstr>
      <vt:lpstr>PowerPoint Presentation</vt:lpstr>
      <vt:lpstr>Hát: Cô tiên của bé</vt:lpstr>
      <vt:lpstr>Hoạt động nhóm</vt:lpstr>
      <vt:lpstr>PowerPoint Presentation</vt:lpstr>
      <vt:lpstr>PowerPoint Presentation</vt:lpstr>
      <vt:lpstr>PowerPoint Presentation</vt:lpstr>
      <vt:lpstr>Hoạt động nhóm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Hi</cp:lastModifiedBy>
  <cp:revision>36</cp:revision>
  <dcterms:created xsi:type="dcterms:W3CDTF">2018-11-06T04:58:53Z</dcterms:created>
  <dcterms:modified xsi:type="dcterms:W3CDTF">2023-07-28T13:17:32Z</dcterms:modified>
</cp:coreProperties>
</file>