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8" r:id="rId4"/>
    <p:sldId id="265" r:id="rId5"/>
    <p:sldId id="266" r:id="rId6"/>
    <p:sldId id="267" r:id="rId7"/>
    <p:sldId id="269" r:id="rId8"/>
    <p:sldId id="27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ta”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33475-CC74-D8D3-E14E-1201460A8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7" y="1143000"/>
            <a:ext cx="14573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" y="3048"/>
            <a:ext cx="9139936" cy="68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4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60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64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7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3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" y="12192"/>
            <a:ext cx="9127744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2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Đàm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thoại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52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35</cp:revision>
  <dcterms:created xsi:type="dcterms:W3CDTF">2019-01-05T03:30:36Z</dcterms:created>
  <dcterms:modified xsi:type="dcterms:W3CDTF">2023-07-28T12:59:36Z</dcterms:modified>
</cp:coreProperties>
</file>