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biết chữ số 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số lượng và số thứ tự trong phạm vi 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9260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" name="Right Arrow 26">
            <a:hlinkClick r:id="rId4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.VnArial" pitchFamily="34" charset="0"/>
              </a:rPr>
              <a:t>10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3" y="2441933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54" y="587121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0" y="619412"/>
            <a:ext cx="546882" cy="790008"/>
          </a:xfrm>
          <a:prstGeom prst="rect">
            <a:avLst/>
          </a:prstGeom>
        </p:spPr>
      </p:pic>
      <p:pic>
        <p:nvPicPr>
          <p:cNvPr id="53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80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8" y="4267200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300" b="1" dirty="0">
                <a:solidFill>
                  <a:srgbClr val="C0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4224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0675" y="195879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3222" y="196355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105" y="196900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95879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5160" y="194660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1961845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263" y="1961845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0902" y="194660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43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36</cp:revision>
  <dcterms:created xsi:type="dcterms:W3CDTF">2017-11-07T11:14:51Z</dcterms:created>
  <dcterms:modified xsi:type="dcterms:W3CDTF">2023-07-28T12:57:52Z</dcterms:modified>
</cp:coreProperties>
</file>