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8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28.jpg" ContentType="image/png"/>
  <Override PartName="/ppt/media/image29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31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8" r:id="rId19"/>
    <p:sldId id="270" r:id="rId20"/>
    <p:sldId id="279" r:id="rId21"/>
    <p:sldId id="280" r:id="rId22"/>
    <p:sldId id="271" r:id="rId23"/>
    <p:sldId id="291" r:id="rId24"/>
    <p:sldId id="272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media5.wma"/><Relationship Id="rId7" Type="http://schemas.openxmlformats.org/officeDocument/2006/relationships/image" Target="../media/image29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3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audio" Target="../media/media8.wma"/><Relationship Id="rId7" Type="http://schemas.openxmlformats.org/officeDocument/2006/relationships/image" Target="../media/image19.jp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33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30036" y="2517913"/>
            <a:ext cx="9336747" cy="27829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68F0C-598F-EEB6-D314-55B9960B31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46" y="974863"/>
            <a:ext cx="1502709" cy="154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0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8"/>
    </mc:Choice>
    <mc:Fallback xmlns="">
      <p:transition spd="slow" advTm="3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4"/>
    </mc:Choice>
    <mc:Fallback xmlns="">
      <p:transition spd="slow" advTm="5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76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ông mặt trời điều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4"/>
    </mc:Choice>
    <mc:Fallback xmlns="">
      <p:transition spd="slow"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ông mặt trời đã trả lời cô Trăng như thế nào nhỉ?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7"/>
    </mc:Choice>
    <mc:Fallback xmlns="">
      <p:transition spd="slow" advTm="3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9"/>
    </mc:Choice>
    <mc:Fallback xmlns="">
      <p:transition spd="slow" advTm="38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8"/>
    </mc:Choice>
    <mc:Fallback xmlns="">
      <p:transition spd="slow" advTm="2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169</Words>
  <Application>Microsoft Office PowerPoint</Application>
  <PresentationFormat>Widescreen</PresentationFormat>
  <Paragraphs>21</Paragraphs>
  <Slides>33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Hi</cp:lastModifiedBy>
  <cp:revision>25</cp:revision>
  <dcterms:created xsi:type="dcterms:W3CDTF">2022-03-09T11:45:48Z</dcterms:created>
  <dcterms:modified xsi:type="dcterms:W3CDTF">2023-07-21T02:22:10Z</dcterms:modified>
</cp:coreProperties>
</file>