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media/media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70" r:id="rId2"/>
    <p:sldId id="378" r:id="rId3"/>
    <p:sldId id="356" r:id="rId4"/>
    <p:sldId id="379" r:id="rId5"/>
    <p:sldId id="358" r:id="rId6"/>
    <p:sldId id="349" r:id="rId7"/>
    <p:sldId id="380" r:id="rId8"/>
    <p:sldId id="360" r:id="rId9"/>
    <p:sldId id="362" r:id="rId10"/>
    <p:sldId id="322" r:id="rId11"/>
    <p:sldId id="364" r:id="rId12"/>
    <p:sldId id="326" r:id="rId13"/>
    <p:sldId id="327" r:id="rId14"/>
    <p:sldId id="329" r:id="rId15"/>
    <p:sldId id="344" r:id="rId16"/>
    <p:sldId id="285" r:id="rId17"/>
    <p:sldId id="350" r:id="rId18"/>
    <p:sldId id="351" r:id="rId19"/>
    <p:sldId id="352" r:id="rId20"/>
    <p:sldId id="290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FFFF"/>
    <a:srgbClr val="0066FF"/>
    <a:srgbClr val="FF3399"/>
    <a:srgbClr val="FF0066"/>
    <a:srgbClr val="0099CC"/>
    <a:srgbClr val="FF3300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7691" autoAdjust="0"/>
  </p:normalViewPr>
  <p:slideViewPr>
    <p:cSldViewPr snapToObjects="1">
      <p:cViewPr varScale="1">
        <p:scale>
          <a:sx n="63" d="100"/>
          <a:sy n="63" d="100"/>
        </p:scale>
        <p:origin x="162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225A9CB-591D-4CD3-8A66-36E4FAD8BE44}" type="datetimeFigureOut">
              <a:rPr lang="en-US"/>
              <a:pPr/>
              <a:t>7/28/2023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87F9C17-1AF9-46D3-8C96-48BEE2531A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D1DFEB13-CCD0-405B-87E6-BCB4E9047776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440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69966C-C33F-4965-A20D-E0D6B81F22A7}" type="datetimeFigureOut">
              <a:rPr lang="en-US"/>
              <a:pPr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542757-10D5-4B54-AF7B-2D955F17FB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11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BBDD07-969F-4343-A1FC-A16F6EE11581}" type="datetimeFigureOut">
              <a:rPr lang="en-US"/>
              <a:pPr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C991A1-6628-417E-8352-252A6033E3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991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5A2AE0-6092-401D-827F-DDC4C661A327}" type="datetimeFigureOut">
              <a:rPr lang="en-US"/>
              <a:pPr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E9BAED-2070-4F95-8401-CDB922E370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13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7C12EB-EDC8-472D-B529-189C4BCFE37B}" type="datetimeFigureOut">
              <a:rPr lang="en-US"/>
              <a:pPr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C9986-48F8-42E1-BB64-3B4D4A4827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192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A1EFA5-5D7C-443B-AA4E-36A56FCBD1B9}" type="datetimeFigureOut">
              <a:rPr lang="en-US"/>
              <a:pPr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90E1FA-E969-46F3-837C-FEDF5C3EF3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97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D50326-97D4-4F31-A52D-16DFA061B15D}" type="datetimeFigureOut">
              <a:rPr lang="en-US"/>
              <a:pPr/>
              <a:t>7/28/2023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6EE65F-D3C0-41D1-9659-BAC49B50BF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096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0BAC95-B4FB-4ABC-9AEC-07582FCE38DF}" type="datetimeFigureOut">
              <a:rPr lang="en-US"/>
              <a:pPr/>
              <a:t>7/28/2023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D625E6-4792-42A8-B53B-2B96496D5B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94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5C1E86-E1F3-475D-ADCB-73AAEB55010A}" type="datetimeFigureOut">
              <a:rPr lang="en-US"/>
              <a:pPr/>
              <a:t>7/28/2023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26A56B-FC59-4D46-9C1B-DC423D574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029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20BA6A-CBB3-4459-89A4-761F661A43FD}" type="datetimeFigureOut">
              <a:rPr lang="en-US"/>
              <a:pPr/>
              <a:t>7/28/2023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6EE8A-0715-46B4-8D6F-416BD4B204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475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9D75FA-3112-4C38-84FC-8D2628B861FE}" type="datetimeFigureOut">
              <a:rPr lang="en-US"/>
              <a:pPr/>
              <a:t>7/28/2023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4AB8A7-A64F-4A9F-AD8D-F8247419C6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82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B6E41A-E615-4655-B089-FD86780CC5AA}" type="datetimeFigureOut">
              <a:rPr lang="en-US"/>
              <a:pPr/>
              <a:t>7/28/2023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1492E1-7018-4A67-858F-46FE22AFEE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221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05910041-6B58-4DBC-A48A-54073C6D0640}" type="datetimeFigureOut">
              <a:rPr lang="en-US"/>
              <a:pPr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06EDCE0E-6EBA-4CA1-9DC4-F609D899D57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image" Target="../media/image6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png"/><Relationship Id="rId9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9.jpg"/><Relationship Id="rId5" Type="http://schemas.openxmlformats.org/officeDocument/2006/relationships/image" Target="../media/image22.jpg"/><Relationship Id="rId4" Type="http://schemas.openxmlformats.org/officeDocument/2006/relationships/audio" Target="../media/audio2.wav"/><Relationship Id="rId9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1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0.jpg"/><Relationship Id="rId5" Type="http://schemas.openxmlformats.org/officeDocument/2006/relationships/image" Target="../media/image30.jpg"/><Relationship Id="rId4" Type="http://schemas.openxmlformats.org/officeDocument/2006/relationships/audio" Target="../media/audio2.wav"/><Relationship Id="rId9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audio1.wav"/><Relationship Id="rId7" Type="http://schemas.openxmlformats.org/officeDocument/2006/relationships/image" Target="../media/image2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16.jpg"/><Relationship Id="rId5" Type="http://schemas.openxmlformats.org/officeDocument/2006/relationships/image" Target="../media/image35.jp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media4.wav"/><Relationship Id="rId7" Type="http://schemas.openxmlformats.org/officeDocument/2006/relationships/image" Target="../media/image38.jpeg"/><Relationship Id="rId12" Type="http://schemas.openxmlformats.org/officeDocument/2006/relationships/image" Target="../media/image40.png"/><Relationship Id="rId2" Type="http://schemas.microsoft.com/office/2007/relationships/media" Target="../media/media4.wav"/><Relationship Id="rId1" Type="http://schemas.openxmlformats.org/officeDocument/2006/relationships/tags" Target="../tags/tag16.xml"/><Relationship Id="rId6" Type="http://schemas.openxmlformats.org/officeDocument/2006/relationships/audio" Target="../media/audio2.wav"/><Relationship Id="rId11" Type="http://schemas.openxmlformats.org/officeDocument/2006/relationships/image" Target="../media/image37.jpg"/><Relationship Id="rId5" Type="http://schemas.openxmlformats.org/officeDocument/2006/relationships/audio" Target="../media/audio1.wav"/><Relationship Id="rId10" Type="http://schemas.openxmlformats.org/officeDocument/2006/relationships/image" Target="../media/image19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81000"/>
            <a:ext cx="9144000" cy="3802063"/>
          </a:xfrm>
          <a:prstGeom prst="rect">
            <a:avLst/>
          </a:prstGeom>
        </p:spPr>
        <p:txBody>
          <a:bodyPr>
            <a:normAutofit/>
            <a:flatTx/>
          </a:bodyPr>
          <a:lstStyle/>
          <a:p>
            <a:pPr algn="ctr" eaLnBrk="1" hangingPunct="1"/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51" name="Rectangle 7"/>
          <p:cNvSpPr>
            <a:spLocks noChangeArrowheads="1"/>
          </p:cNvSpPr>
          <p:nvPr/>
        </p:nvSpPr>
        <p:spPr bwMode="auto">
          <a:xfrm>
            <a:off x="611560" y="113055"/>
            <a:ext cx="7992887" cy="1298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1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itchFamily="18" charset="0"/>
              </a:rPr>
              <a:t>          </a:t>
            </a:r>
            <a:r>
              <a:rPr lang="en-US" altLang="en-US" sz="2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>
              <a:lnSpc>
                <a:spcPct val="150000"/>
              </a:lnSpc>
            </a:pPr>
            <a:r>
              <a:rPr lang="en-US" altLang="en-US" sz="2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TRƯỜNG MẦM NON HOA HƯỚNG DƯƠNG</a:t>
            </a:r>
            <a:endParaRPr lang="en-US" altLang="en-US" sz="20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pt-BR" altLang="en-US" sz="1400" b="1" dirty="0">
                <a:solidFill>
                  <a:srgbClr val="008000"/>
                </a:solidFill>
                <a:latin typeface="Arial" charset="0"/>
              </a:rPr>
              <a:t>    </a:t>
            </a:r>
            <a:endParaRPr lang="pt-BR" altLang="en-US" sz="1400" dirty="0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2053" name="TextBox 8"/>
          <p:cNvSpPr txBox="1">
            <a:spLocks noChangeArrowheads="1"/>
          </p:cNvSpPr>
          <p:nvPr/>
        </p:nvSpPr>
        <p:spPr bwMode="auto">
          <a:xfrm>
            <a:off x="2987824" y="4482223"/>
            <a:ext cx="41767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2000" dirty="0" err="1">
                <a:solidFill>
                  <a:srgbClr val="008000"/>
                </a:solidFill>
              </a:rPr>
              <a:t>Giáo</a:t>
            </a:r>
            <a:r>
              <a:rPr lang="en-US" sz="2000" dirty="0">
                <a:solidFill>
                  <a:srgbClr val="008000"/>
                </a:solidFill>
              </a:rPr>
              <a:t> </a:t>
            </a:r>
            <a:r>
              <a:rPr lang="en-US" sz="2000" dirty="0" err="1">
                <a:solidFill>
                  <a:srgbClr val="008000"/>
                </a:solidFill>
              </a:rPr>
              <a:t>viên</a:t>
            </a:r>
            <a:r>
              <a:rPr lang="en-US" sz="2000" dirty="0">
                <a:solidFill>
                  <a:srgbClr val="008000"/>
                </a:solidFill>
              </a:rPr>
              <a:t> : </a:t>
            </a:r>
            <a:r>
              <a:rPr lang="en-US" sz="2000" dirty="0" err="1">
                <a:solidFill>
                  <a:srgbClr val="008000"/>
                </a:solidFill>
              </a:rPr>
              <a:t>Nguyễn</a:t>
            </a:r>
            <a:r>
              <a:rPr lang="en-US" sz="2000" dirty="0">
                <a:solidFill>
                  <a:srgbClr val="008000"/>
                </a:solidFill>
              </a:rPr>
              <a:t> Khánh </a:t>
            </a:r>
            <a:r>
              <a:rPr lang="en-US" sz="2000" dirty="0" err="1">
                <a:solidFill>
                  <a:srgbClr val="008000"/>
                </a:solidFill>
              </a:rPr>
              <a:t>Hòa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36" y="3020578"/>
            <a:ext cx="8640960" cy="10718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Đề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tài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phương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tiện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giao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thông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đường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bộ</a:t>
            </a:r>
            <a:endParaRPr lang="en-US" sz="20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200000"/>
              </a:lnSpc>
              <a:defRPr/>
            </a:pPr>
            <a:r>
              <a:rPr lang="en-US" sz="1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Lứa</a:t>
            </a:r>
            <a:r>
              <a:rPr lang="en-US" sz="1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tuổi</a:t>
            </a:r>
            <a:r>
              <a:rPr lang="en-US" sz="1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1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mẫu</a:t>
            </a:r>
            <a:r>
              <a:rPr lang="en-US" sz="1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giáo</a:t>
            </a:r>
            <a:r>
              <a:rPr lang="en-US" sz="1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nhỡ</a:t>
            </a:r>
            <a:r>
              <a:rPr lang="en-US" sz="1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(4 - 5 </a:t>
            </a:r>
            <a:r>
              <a:rPr lang="en-US" sz="1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tuổi</a:t>
            </a:r>
            <a:r>
              <a:rPr lang="en-US" sz="1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)</a:t>
            </a:r>
            <a:endParaRPr lang="en-US" sz="14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6350" stA="50000" endA="300" endPos="50000" dist="29997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BE77C8-0D8C-456D-B74F-8C06BE895987}"/>
              </a:ext>
            </a:extLst>
          </p:cNvPr>
          <p:cNvSpPr txBox="1"/>
          <p:nvPr/>
        </p:nvSpPr>
        <p:spPr>
          <a:xfrm>
            <a:off x="1403647" y="2282031"/>
            <a:ext cx="6583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33414E-42F6-B7B5-A9F2-D71846462F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024528"/>
            <a:ext cx="1373138" cy="13731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512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65">
        <p:split orient="vert"/>
      </p:transition>
    </mc:Choice>
    <mc:Fallback xmlns="">
      <p:transition spd="slow" advTm="2486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  <p:bldP spid="2053" grpId="0"/>
      <p:bldP spid="3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23825" y="188913"/>
            <a:ext cx="8712200" cy="10556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      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Phương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tiện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giao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thông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đường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bộ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endParaRPr lang="vi-VN" sz="3200" dirty="0">
              <a:solidFill>
                <a:srgbClr val="FF0066"/>
              </a:solidFill>
              <a:cs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9863" y="2049363"/>
            <a:ext cx="4176713" cy="2232025"/>
            <a:chOff x="250825" y="2060575"/>
            <a:chExt cx="4176713" cy="2232025"/>
          </a:xfrm>
        </p:grpSpPr>
        <p:sp>
          <p:nvSpPr>
            <p:cNvPr id="14" name="Oval 13"/>
            <p:cNvSpPr/>
            <p:nvPr/>
          </p:nvSpPr>
          <p:spPr>
            <a:xfrm>
              <a:off x="250825" y="2060575"/>
              <a:ext cx="4176713" cy="223202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649" y="2325688"/>
              <a:ext cx="2519064" cy="1679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730592" y="2065859"/>
            <a:ext cx="4176713" cy="2232025"/>
            <a:chOff x="4640943" y="2062163"/>
            <a:chExt cx="4176713" cy="2232025"/>
          </a:xfrm>
        </p:grpSpPr>
        <p:sp>
          <p:nvSpPr>
            <p:cNvPr id="21" name="Oval 20"/>
            <p:cNvSpPr/>
            <p:nvPr/>
          </p:nvSpPr>
          <p:spPr>
            <a:xfrm>
              <a:off x="4640943" y="2062163"/>
              <a:ext cx="4176713" cy="223202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625" y="2401644"/>
              <a:ext cx="2502118" cy="1603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2484438" y="4294188"/>
            <a:ext cx="4200525" cy="2300287"/>
            <a:chOff x="2484438" y="4625975"/>
            <a:chExt cx="4200525" cy="1968500"/>
          </a:xfrm>
        </p:grpSpPr>
        <p:pic>
          <p:nvPicPr>
            <p:cNvPr id="12296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4438" y="4625975"/>
              <a:ext cx="4200525" cy="1968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1675" y="4883546"/>
              <a:ext cx="2626469" cy="1474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p:transition spd="slow" advTm="30863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978" y="4025267"/>
            <a:ext cx="2735122" cy="1924975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310" y="1436123"/>
            <a:ext cx="2649353" cy="1917750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436124"/>
            <a:ext cx="2762754" cy="1878894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771" y="4085290"/>
            <a:ext cx="2726432" cy="1854585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/>
          <p:cNvSpPr txBox="1"/>
          <p:nvPr/>
        </p:nvSpPr>
        <p:spPr>
          <a:xfrm>
            <a:off x="1238250" y="162776"/>
            <a:ext cx="7488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PHƯƠNG TIỆN GIAO THÔNG ĐƯỜNG BỘ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445005"/>
            <a:ext cx="2535843" cy="1917750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25943"/>
            <a:ext cx="2535842" cy="1854585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4572984"/>
      </p:ext>
    </p:extLst>
  </p:cSld>
  <p:clrMapOvr>
    <a:masterClrMapping/>
  </p:clrMapOvr>
  <p:transition spd="slow" advTm="4111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7824" y="2780928"/>
            <a:ext cx="3168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 1: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AI TINH MẮT?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73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43">
        <p14:prism isContent="1"/>
      </p:transition>
    </mc:Choice>
    <mc:Fallback xmlns="">
      <p:transition spd="slow" advTm="154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4833" y="396081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PHƯƠNG TIỆN GIAO THÔNG ĐƯỜNG BỘ NÀO BIẾN MẤT?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758" y="1322295"/>
            <a:ext cx="3131502" cy="2055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66352"/>
            <a:ext cx="3363653" cy="24010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954" y="3754224"/>
            <a:ext cx="3450533" cy="2299679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3276424" y="2564904"/>
            <a:ext cx="2399350" cy="2304256"/>
          </a:xfrm>
          <a:prstGeom prst="ellipse">
            <a:avLst/>
          </a:prstGeom>
          <a:solidFill>
            <a:srgbClr val="FFC0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434812" y="2708919"/>
            <a:ext cx="2096946" cy="201921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313956" y="2781153"/>
            <a:ext cx="228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432741" y="2781153"/>
            <a:ext cx="205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275861" y="2781153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275856" y="2779817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08087" y="2778477"/>
            <a:ext cx="2095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280205" y="2796856"/>
            <a:ext cx="2342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3483262" y="3428460"/>
            <a:ext cx="1846009" cy="639026"/>
            <a:chOff x="2133600" y="2494144"/>
            <a:chExt cx="1867799" cy="953402"/>
          </a:xfrm>
        </p:grpSpPr>
        <p:sp>
          <p:nvSpPr>
            <p:cNvPr id="42" name="Pentagon 41"/>
            <p:cNvSpPr/>
            <p:nvPr/>
          </p:nvSpPr>
          <p:spPr>
            <a:xfrm>
              <a:off x="2133600" y="2494144"/>
              <a:ext cx="1867799" cy="953402"/>
            </a:xfrm>
            <a:prstGeom prst="homePlate">
              <a:avLst/>
            </a:prstGeom>
            <a:solidFill>
              <a:srgbClr val="FFFF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221891" y="2616492"/>
              <a:ext cx="1384967" cy="688786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89570" y="1399762"/>
            <a:ext cx="24197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27078"/>
            <a:ext cx="2923817" cy="20946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2187761"/>
      </p:ext>
    </p:extLst>
  </p:cSld>
  <p:clrMapOvr>
    <a:masterClrMapping/>
  </p:clrMapOvr>
  <p:transition spd="slow" advTm="2958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2238" y="15062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PHƯƠNG TIỆN GIAO THÔNG ĐƯỜNG BỘ NÀO BIẾN MẤT?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1" y="1153735"/>
            <a:ext cx="3117500" cy="2234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3276424" y="2564904"/>
            <a:ext cx="2399350" cy="2304256"/>
          </a:xfrm>
          <a:prstGeom prst="ellipse">
            <a:avLst/>
          </a:prstGeom>
          <a:solidFill>
            <a:srgbClr val="FFC0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434812" y="2708919"/>
            <a:ext cx="2096946" cy="201921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313956" y="2781153"/>
            <a:ext cx="228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32741" y="2781153"/>
            <a:ext cx="205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75861" y="2781153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75856" y="2779817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08087" y="2778477"/>
            <a:ext cx="2095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80205" y="2796856"/>
            <a:ext cx="2342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615752" y="3388253"/>
            <a:ext cx="1846009" cy="639026"/>
            <a:chOff x="2133600" y="2494144"/>
            <a:chExt cx="1867799" cy="953402"/>
          </a:xfrm>
        </p:grpSpPr>
        <p:sp>
          <p:nvSpPr>
            <p:cNvPr id="20" name="Pentagon 19"/>
            <p:cNvSpPr/>
            <p:nvPr/>
          </p:nvSpPr>
          <p:spPr>
            <a:xfrm>
              <a:off x="2133600" y="2494144"/>
              <a:ext cx="1867799" cy="953402"/>
            </a:xfrm>
            <a:prstGeom prst="homePlate">
              <a:avLst/>
            </a:prstGeom>
            <a:solidFill>
              <a:srgbClr val="FFFF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221891" y="2616492"/>
              <a:ext cx="1384967" cy="688786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28" y="3834088"/>
            <a:ext cx="3094928" cy="2264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935" y="3995423"/>
            <a:ext cx="3282276" cy="2231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TextBox 22"/>
          <p:cNvSpPr txBox="1"/>
          <p:nvPr/>
        </p:nvSpPr>
        <p:spPr>
          <a:xfrm>
            <a:off x="6112725" y="1234996"/>
            <a:ext cx="241971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061" y="951316"/>
            <a:ext cx="3505939" cy="23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690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951">
        <p:split orient="vert"/>
      </p:transition>
    </mc:Choice>
    <mc:Fallback xmlns="">
      <p:transition spd="slow" advTm="2895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3768" y="188640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PHƯƠNG TIỆN GIAO THÔNG ĐƯỜNG BỘ NÀO BIẾN MẤT?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56" y="4262552"/>
            <a:ext cx="3057128" cy="1840036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066" y="1333500"/>
            <a:ext cx="3611218" cy="19442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8" y="4014356"/>
            <a:ext cx="2978986" cy="208823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A6DA74D-C8F7-432F-A92B-154BEBECCBAB}"/>
              </a:ext>
            </a:extLst>
          </p:cNvPr>
          <p:cNvSpPr/>
          <p:nvPr/>
        </p:nvSpPr>
        <p:spPr>
          <a:xfrm>
            <a:off x="3276424" y="2564904"/>
            <a:ext cx="2399350" cy="2304256"/>
          </a:xfrm>
          <a:prstGeom prst="ellipse">
            <a:avLst/>
          </a:prstGeom>
          <a:solidFill>
            <a:srgbClr val="FFC0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6A33E50-2589-4AE5-941A-4A8A4236104B}"/>
              </a:ext>
            </a:extLst>
          </p:cNvPr>
          <p:cNvSpPr/>
          <p:nvPr/>
        </p:nvSpPr>
        <p:spPr>
          <a:xfrm>
            <a:off x="3434812" y="2708919"/>
            <a:ext cx="2096946" cy="201921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D787E0-7366-49DA-B8C9-0B7E4C12BDAF}"/>
              </a:ext>
            </a:extLst>
          </p:cNvPr>
          <p:cNvSpPr txBox="1"/>
          <p:nvPr/>
        </p:nvSpPr>
        <p:spPr>
          <a:xfrm>
            <a:off x="3313956" y="2781153"/>
            <a:ext cx="228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285036-5022-4DC0-9847-D8E3749655A9}"/>
              </a:ext>
            </a:extLst>
          </p:cNvPr>
          <p:cNvSpPr txBox="1"/>
          <p:nvPr/>
        </p:nvSpPr>
        <p:spPr>
          <a:xfrm>
            <a:off x="3432741" y="2781153"/>
            <a:ext cx="205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9CE4F5-FEE5-4F10-BBE0-A0BCD82034CD}"/>
              </a:ext>
            </a:extLst>
          </p:cNvPr>
          <p:cNvSpPr txBox="1"/>
          <p:nvPr/>
        </p:nvSpPr>
        <p:spPr>
          <a:xfrm>
            <a:off x="3275861" y="2781153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801658-269F-4CF6-A7E7-74C8E1EC65E1}"/>
              </a:ext>
            </a:extLst>
          </p:cNvPr>
          <p:cNvSpPr txBox="1"/>
          <p:nvPr/>
        </p:nvSpPr>
        <p:spPr>
          <a:xfrm>
            <a:off x="3275856" y="2779817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89E7FA-7D5E-4969-A4CA-5C06A5925D9B}"/>
              </a:ext>
            </a:extLst>
          </p:cNvPr>
          <p:cNvSpPr txBox="1"/>
          <p:nvPr/>
        </p:nvSpPr>
        <p:spPr>
          <a:xfrm>
            <a:off x="3408087" y="2778477"/>
            <a:ext cx="2095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7889A6-1665-42FA-9DA4-8C9A2DF502B4}"/>
              </a:ext>
            </a:extLst>
          </p:cNvPr>
          <p:cNvSpPr txBox="1"/>
          <p:nvPr/>
        </p:nvSpPr>
        <p:spPr>
          <a:xfrm>
            <a:off x="3280205" y="2796856"/>
            <a:ext cx="2342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20DEC12-EA13-4C69-9DCB-2B39DA1A62E7}"/>
              </a:ext>
            </a:extLst>
          </p:cNvPr>
          <p:cNvGrpSpPr/>
          <p:nvPr/>
        </p:nvGrpSpPr>
        <p:grpSpPr>
          <a:xfrm>
            <a:off x="3570680" y="3397518"/>
            <a:ext cx="1846009" cy="639026"/>
            <a:chOff x="2133600" y="2494144"/>
            <a:chExt cx="1867799" cy="953402"/>
          </a:xfrm>
        </p:grpSpPr>
        <p:sp>
          <p:nvSpPr>
            <p:cNvPr id="18" name="Pentagon 41">
              <a:extLst>
                <a:ext uri="{FF2B5EF4-FFF2-40B4-BE49-F238E27FC236}">
                  <a16:creationId xmlns:a16="http://schemas.microsoft.com/office/drawing/2014/main" id="{751F6CA2-925C-4BE2-83DB-14219E61962C}"/>
                </a:ext>
              </a:extLst>
            </p:cNvPr>
            <p:cNvSpPr/>
            <p:nvPr/>
          </p:nvSpPr>
          <p:spPr>
            <a:xfrm>
              <a:off x="2133600" y="2494144"/>
              <a:ext cx="1867799" cy="953402"/>
            </a:xfrm>
            <a:prstGeom prst="homePlate">
              <a:avLst/>
            </a:prstGeom>
            <a:solidFill>
              <a:srgbClr val="FFFF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CB9A12F-F362-43DB-A8E3-EAD97290D4EB}"/>
                </a:ext>
              </a:extLst>
            </p:cNvPr>
            <p:cNvSpPr txBox="1"/>
            <p:nvPr/>
          </p:nvSpPr>
          <p:spPr>
            <a:xfrm>
              <a:off x="2221891" y="2616492"/>
              <a:ext cx="1384967" cy="688786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39552" y="1278920"/>
            <a:ext cx="241971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61" y="1268760"/>
            <a:ext cx="2978987" cy="1984052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1455897"/>
      </p:ext>
    </p:extLst>
  </p:cSld>
  <p:clrMapOvr>
    <a:masterClrMapping/>
  </p:clrMapOvr>
  <p:transition spd="slow" advTm="29581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2051720" y="3068960"/>
            <a:ext cx="51125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altLang="en-US" sz="4000" b="1" cap="all" dirty="0" err="1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Trò</a:t>
            </a:r>
            <a:r>
              <a:rPr lang="en-US" altLang="en-US" sz="4000" b="1" cap="all" dirty="0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cap="all" dirty="0" err="1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chơi</a:t>
            </a:r>
            <a:r>
              <a:rPr lang="en-US" altLang="en-US" sz="4000" b="1" cap="all" dirty="0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2:</a:t>
            </a:r>
          </a:p>
          <a:p>
            <a:pPr algn="ctr" eaLnBrk="1" hangingPunct="1">
              <a:defRPr/>
            </a:pPr>
            <a:r>
              <a:rPr lang="en-US" altLang="en-US" sz="4000" b="1" cap="all" dirty="0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Ai THÔNG MINH?</a:t>
            </a:r>
          </a:p>
        </p:txBody>
      </p:sp>
    </p:spTree>
    <p:custDataLst>
      <p:tags r:id="rId1"/>
    </p:custDataLst>
  </p:cSld>
  <p:clrMapOvr>
    <a:masterClrMapping/>
  </p:clrMapOvr>
  <p:transition spd="slow" advTm="1543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3E87A-AC5C-403F-A0B2-C4CF5CCC3B6A}"/>
              </a:ext>
            </a:extLst>
          </p:cNvPr>
          <p:cNvSpPr txBox="1"/>
          <p:nvPr/>
        </p:nvSpPr>
        <p:spPr>
          <a:xfrm>
            <a:off x="3074925" y="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ĐỐ SỐ 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24170EC-2E3E-49C7-8982-1215C2686C4F}"/>
              </a:ext>
            </a:extLst>
          </p:cNvPr>
          <p:cNvGrpSpPr/>
          <p:nvPr/>
        </p:nvGrpSpPr>
        <p:grpSpPr>
          <a:xfrm>
            <a:off x="4561013" y="615725"/>
            <a:ext cx="3622775" cy="1918916"/>
            <a:chOff x="1088433" y="1628800"/>
            <a:chExt cx="2844788" cy="129614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802906C-920E-41F8-8D33-81DAD7A6A0CA}"/>
                </a:ext>
              </a:extLst>
            </p:cNvPr>
            <p:cNvSpPr txBox="1"/>
            <p:nvPr/>
          </p:nvSpPr>
          <p:spPr>
            <a:xfrm>
              <a:off x="1088433" y="1907540"/>
              <a:ext cx="2160240" cy="249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A.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4A0D169-19C7-42E4-A28C-81FDFE43D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649" y="1628800"/>
              <a:ext cx="2529572" cy="12961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81FC21D-4FAD-4399-A7CA-25CD669DC08B}"/>
              </a:ext>
            </a:extLst>
          </p:cNvPr>
          <p:cNvGrpSpPr/>
          <p:nvPr/>
        </p:nvGrpSpPr>
        <p:grpSpPr>
          <a:xfrm>
            <a:off x="4559914" y="2259429"/>
            <a:ext cx="3446890" cy="2156955"/>
            <a:chOff x="1103819" y="3073606"/>
            <a:chExt cx="2829402" cy="136815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5667FA-1DF6-418A-AB3C-8E2B2153FE66}"/>
                </a:ext>
              </a:extLst>
            </p:cNvPr>
            <p:cNvSpPr txBox="1"/>
            <p:nvPr/>
          </p:nvSpPr>
          <p:spPr>
            <a:xfrm>
              <a:off x="1103819" y="3284988"/>
              <a:ext cx="1224136" cy="214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itchFamily="34" charset="0"/>
                  <a:cs typeface="Arial" pitchFamily="34" charset="0"/>
                </a:rPr>
                <a:t>B.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5897920-EB06-4CA1-87CA-A30A3FEDB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7955" y="3073606"/>
              <a:ext cx="2525266" cy="136815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AA1617-F388-4E9F-82AC-ABE1E4DF03A6}"/>
              </a:ext>
            </a:extLst>
          </p:cNvPr>
          <p:cNvGrpSpPr/>
          <p:nvPr/>
        </p:nvGrpSpPr>
        <p:grpSpPr>
          <a:xfrm>
            <a:off x="4592346" y="4226458"/>
            <a:ext cx="3633542" cy="2201016"/>
            <a:chOff x="5139044" y="4499652"/>
            <a:chExt cx="2758967" cy="171162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28F93E9-00D3-4A3F-B2AF-DCC03259B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8439" y="4499652"/>
              <a:ext cx="2529572" cy="171162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B0E50A-5B31-41E0-BCC3-EAEED410B6B5}"/>
                </a:ext>
              </a:extLst>
            </p:cNvPr>
            <p:cNvSpPr txBox="1"/>
            <p:nvPr/>
          </p:nvSpPr>
          <p:spPr>
            <a:xfrm>
              <a:off x="5139044" y="4793281"/>
              <a:ext cx="1221403" cy="311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C.</a:t>
              </a:r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213EC23F-7843-4EB7-A982-8294975FD69E}"/>
              </a:ext>
            </a:extLst>
          </p:cNvPr>
          <p:cNvSpPr/>
          <p:nvPr/>
        </p:nvSpPr>
        <p:spPr>
          <a:xfrm>
            <a:off x="1125270" y="3479114"/>
            <a:ext cx="2306320" cy="2129111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983F055-B275-49A4-9D1C-3FBDDB087C1B}"/>
              </a:ext>
            </a:extLst>
          </p:cNvPr>
          <p:cNvSpPr/>
          <p:nvPr/>
        </p:nvSpPr>
        <p:spPr>
          <a:xfrm>
            <a:off x="1392272" y="3675172"/>
            <a:ext cx="1772315" cy="17369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449E5D7-26E8-476F-9E16-484670C058A3}"/>
              </a:ext>
            </a:extLst>
          </p:cNvPr>
          <p:cNvSpPr txBox="1"/>
          <p:nvPr/>
        </p:nvSpPr>
        <p:spPr>
          <a:xfrm>
            <a:off x="661837" y="2852936"/>
            <a:ext cx="24130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chemeClr val="bg1"/>
                </a:solidFill>
              </a:rPr>
              <a:t>  </a:t>
            </a:r>
            <a:r>
              <a:rPr lang="en-US" sz="9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3B787CE-7DE1-487A-B787-F547D457404D}"/>
              </a:ext>
            </a:extLst>
          </p:cNvPr>
          <p:cNvSpPr txBox="1"/>
          <p:nvPr/>
        </p:nvSpPr>
        <p:spPr>
          <a:xfrm>
            <a:off x="1125270" y="3725928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86DC1E7-7EC0-409E-8D19-E6B408394A0F}"/>
              </a:ext>
            </a:extLst>
          </p:cNvPr>
          <p:cNvSpPr txBox="1"/>
          <p:nvPr/>
        </p:nvSpPr>
        <p:spPr>
          <a:xfrm>
            <a:off x="1176158" y="3725928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DA5408D-B517-4338-9D96-2A4645A6F00D}"/>
              </a:ext>
            </a:extLst>
          </p:cNvPr>
          <p:cNvSpPr txBox="1"/>
          <p:nvPr/>
        </p:nvSpPr>
        <p:spPr>
          <a:xfrm>
            <a:off x="1150714" y="3631554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7097701-E65E-4838-ACBD-5281F1759A95}"/>
              </a:ext>
            </a:extLst>
          </p:cNvPr>
          <p:cNvSpPr txBox="1"/>
          <p:nvPr/>
        </p:nvSpPr>
        <p:spPr>
          <a:xfrm>
            <a:off x="1176158" y="3631554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BF5E4DF-6652-4FED-851F-50394950A47B}"/>
              </a:ext>
            </a:extLst>
          </p:cNvPr>
          <p:cNvSpPr txBox="1"/>
          <p:nvPr/>
        </p:nvSpPr>
        <p:spPr>
          <a:xfrm>
            <a:off x="263149" y="3708538"/>
            <a:ext cx="39488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BE0BA54-CDAA-4230-ACE5-606F40C1617A}"/>
              </a:ext>
            </a:extLst>
          </p:cNvPr>
          <p:cNvGrpSpPr/>
          <p:nvPr/>
        </p:nvGrpSpPr>
        <p:grpSpPr>
          <a:xfrm>
            <a:off x="1487474" y="4122838"/>
            <a:ext cx="1779203" cy="675331"/>
            <a:chOff x="9368871" y="9905531"/>
            <a:chExt cx="2819400" cy="1676400"/>
          </a:xfrm>
        </p:grpSpPr>
        <p:sp>
          <p:nvSpPr>
            <p:cNvPr id="54" name="Pentagon 10">
              <a:extLst>
                <a:ext uri="{FF2B5EF4-FFF2-40B4-BE49-F238E27FC236}">
                  <a16:creationId xmlns:a16="http://schemas.microsoft.com/office/drawing/2014/main" id="{AC619601-4492-44DC-8936-53EABA7060D7}"/>
                </a:ext>
              </a:extLst>
            </p:cNvPr>
            <p:cNvSpPr/>
            <p:nvPr/>
          </p:nvSpPr>
          <p:spPr>
            <a:xfrm>
              <a:off x="9368871" y="9905531"/>
              <a:ext cx="2819400" cy="1676400"/>
            </a:xfrm>
            <a:prstGeom prst="homePlate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13E38F6-2A6E-4B03-8B24-CC00A4A480D7}"/>
                </a:ext>
              </a:extLst>
            </p:cNvPr>
            <p:cNvSpPr txBox="1"/>
            <p:nvPr/>
          </p:nvSpPr>
          <p:spPr>
            <a:xfrm>
              <a:off x="9491907" y="10162751"/>
              <a:ext cx="2093027" cy="1146009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31832" y="944826"/>
            <a:ext cx="30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Xe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bánh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Chạy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bon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bon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Máy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nổ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giòn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Kêu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bình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bịch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xe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2269712"/>
      </p:ext>
    </p:extLst>
  </p:cSld>
  <p:clrMapOvr>
    <a:masterClrMapping/>
  </p:clrMapOvr>
  <p:transition spd="slow" advTm="382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</p:bldLst>
  </p:timing>
  <p:extLst>
    <p:ext uri="{E180D4A7-C9FB-4DFB-919C-405C955672EB}">
      <p14:showEvtLst xmlns:p14="http://schemas.microsoft.com/office/powerpoint/2010/main">
        <p14:triggerEvt type="onClick" time="21167" objId="53"/>
        <p14:triggerEvt type="onClick" time="22027" objId="5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FA9682-CDCC-4056-A2D9-72BAA1E36D5E}"/>
              </a:ext>
            </a:extLst>
          </p:cNvPr>
          <p:cNvSpPr txBox="1"/>
          <p:nvPr/>
        </p:nvSpPr>
        <p:spPr>
          <a:xfrm>
            <a:off x="3317784" y="30402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ĐỐ SỐ 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3134541-8ECD-4C33-B7ED-54708F8E40B7}"/>
              </a:ext>
            </a:extLst>
          </p:cNvPr>
          <p:cNvGrpSpPr/>
          <p:nvPr/>
        </p:nvGrpSpPr>
        <p:grpSpPr>
          <a:xfrm>
            <a:off x="383854" y="2698176"/>
            <a:ext cx="3818436" cy="1872208"/>
            <a:chOff x="1818531" y="908833"/>
            <a:chExt cx="3456384" cy="194841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29BFAB-D0BF-4924-8262-B04C3401A4F4}"/>
                </a:ext>
              </a:extLst>
            </p:cNvPr>
            <p:cNvSpPr txBox="1"/>
            <p:nvPr/>
          </p:nvSpPr>
          <p:spPr>
            <a:xfrm>
              <a:off x="1818531" y="908833"/>
              <a:ext cx="345638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B.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E51D0A3-34CD-403B-B835-ABBED2598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897" y="985041"/>
              <a:ext cx="2818232" cy="1872208"/>
            </a:xfrm>
            <a:prstGeom prst="rect">
              <a:avLst/>
            </a:prstGeom>
            <a:ln w="38100" cap="sq">
              <a:solidFill>
                <a:schemeClr val="tx2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0CF1510-868C-452D-9ADF-A08B0450E5CF}"/>
              </a:ext>
            </a:extLst>
          </p:cNvPr>
          <p:cNvGrpSpPr/>
          <p:nvPr/>
        </p:nvGrpSpPr>
        <p:grpSpPr>
          <a:xfrm>
            <a:off x="383853" y="792163"/>
            <a:ext cx="3934042" cy="1767903"/>
            <a:chOff x="1760462" y="3356992"/>
            <a:chExt cx="2952328" cy="14843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4138BD3-947C-4E32-963B-6252ABDC2561}"/>
                </a:ext>
              </a:extLst>
            </p:cNvPr>
            <p:cNvSpPr txBox="1"/>
            <p:nvPr/>
          </p:nvSpPr>
          <p:spPr>
            <a:xfrm>
              <a:off x="1760462" y="3382317"/>
              <a:ext cx="2952328" cy="3100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</a:t>
              </a:r>
              <a:r>
                <a:rPr lang="en-US" dirty="0"/>
                <a:t>.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9D8D812-3495-446E-88EB-08C4F7A67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6003" y="3356992"/>
              <a:ext cx="2325172" cy="1484320"/>
            </a:xfrm>
            <a:prstGeom prst="rect">
              <a:avLst/>
            </a:prstGeom>
            <a:ln w="38100" cap="sq">
              <a:solidFill>
                <a:schemeClr val="tx2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C438649-A11B-4BB1-9BF7-A90F16107640}"/>
              </a:ext>
            </a:extLst>
          </p:cNvPr>
          <p:cNvGrpSpPr/>
          <p:nvPr/>
        </p:nvGrpSpPr>
        <p:grpSpPr>
          <a:xfrm>
            <a:off x="383854" y="4737535"/>
            <a:ext cx="3612083" cy="1859815"/>
            <a:chOff x="1810882" y="5063092"/>
            <a:chExt cx="2665371" cy="143188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9EA09CD-7E97-49D3-973D-BE58F9E8E307}"/>
                </a:ext>
              </a:extLst>
            </p:cNvPr>
            <p:cNvSpPr txBox="1"/>
            <p:nvPr/>
          </p:nvSpPr>
          <p:spPr>
            <a:xfrm>
              <a:off x="1810882" y="5063092"/>
              <a:ext cx="2376264" cy="284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C.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595EEBC-B8B2-478A-9AE5-129E89BB2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74" y="5114953"/>
              <a:ext cx="2286279" cy="1380019"/>
            </a:xfrm>
            <a:prstGeom prst="rect">
              <a:avLst/>
            </a:prstGeom>
            <a:ln w="38100" cap="sq">
              <a:solidFill>
                <a:schemeClr val="tx2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73AC5AE6-A7BE-4B62-B0CC-72339E4E3B8F}"/>
              </a:ext>
            </a:extLst>
          </p:cNvPr>
          <p:cNvSpPr/>
          <p:nvPr/>
        </p:nvSpPr>
        <p:spPr>
          <a:xfrm>
            <a:off x="5755513" y="2848284"/>
            <a:ext cx="2306320" cy="2129111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AA50D5C-2DA0-4979-BC93-87F08A1EA872}"/>
              </a:ext>
            </a:extLst>
          </p:cNvPr>
          <p:cNvSpPr/>
          <p:nvPr/>
        </p:nvSpPr>
        <p:spPr>
          <a:xfrm>
            <a:off x="6022515" y="3044342"/>
            <a:ext cx="1772315" cy="17369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F57638-61E1-4E54-A90C-1C78BD6E3B87}"/>
              </a:ext>
            </a:extLst>
          </p:cNvPr>
          <p:cNvSpPr txBox="1"/>
          <p:nvPr/>
        </p:nvSpPr>
        <p:spPr>
          <a:xfrm>
            <a:off x="5292080" y="2222106"/>
            <a:ext cx="24130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chemeClr val="bg1"/>
                </a:solidFill>
              </a:rPr>
              <a:t>  </a:t>
            </a:r>
            <a:r>
              <a:rPr lang="en-US" sz="9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8BB185-5216-441B-A9DF-0460457FC613}"/>
              </a:ext>
            </a:extLst>
          </p:cNvPr>
          <p:cNvSpPr txBox="1"/>
          <p:nvPr/>
        </p:nvSpPr>
        <p:spPr>
          <a:xfrm>
            <a:off x="5755513" y="3095098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F7B0DD-90F3-40B3-A31B-7456A80A52DB}"/>
              </a:ext>
            </a:extLst>
          </p:cNvPr>
          <p:cNvSpPr txBox="1"/>
          <p:nvPr/>
        </p:nvSpPr>
        <p:spPr>
          <a:xfrm>
            <a:off x="5806401" y="3095098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20D15A-B896-4CE2-B2A4-2C536FC75538}"/>
              </a:ext>
            </a:extLst>
          </p:cNvPr>
          <p:cNvSpPr txBox="1"/>
          <p:nvPr/>
        </p:nvSpPr>
        <p:spPr>
          <a:xfrm>
            <a:off x="5780957" y="3000724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76EFD0-85D4-4B6F-A5AD-A6CEB92F6ACF}"/>
              </a:ext>
            </a:extLst>
          </p:cNvPr>
          <p:cNvSpPr txBox="1"/>
          <p:nvPr/>
        </p:nvSpPr>
        <p:spPr>
          <a:xfrm>
            <a:off x="5806401" y="3000724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5BD47E-FAE4-467B-ABE3-DC9D2200592B}"/>
              </a:ext>
            </a:extLst>
          </p:cNvPr>
          <p:cNvSpPr txBox="1"/>
          <p:nvPr/>
        </p:nvSpPr>
        <p:spPr>
          <a:xfrm>
            <a:off x="4893392" y="3077708"/>
            <a:ext cx="39488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FA1D6F2-ACC2-4A97-9A16-BB72EE5B5857}"/>
              </a:ext>
            </a:extLst>
          </p:cNvPr>
          <p:cNvGrpSpPr/>
          <p:nvPr/>
        </p:nvGrpSpPr>
        <p:grpSpPr>
          <a:xfrm>
            <a:off x="6117717" y="3492008"/>
            <a:ext cx="1779203" cy="675331"/>
            <a:chOff x="9368871" y="9905531"/>
            <a:chExt cx="2819400" cy="1676400"/>
          </a:xfrm>
        </p:grpSpPr>
        <p:sp>
          <p:nvSpPr>
            <p:cNvPr id="22" name="Pentagon 10">
              <a:extLst>
                <a:ext uri="{FF2B5EF4-FFF2-40B4-BE49-F238E27FC236}">
                  <a16:creationId xmlns:a16="http://schemas.microsoft.com/office/drawing/2014/main" id="{6E62FDEF-D298-4FA6-8699-A76B1373EA8D}"/>
                </a:ext>
              </a:extLst>
            </p:cNvPr>
            <p:cNvSpPr/>
            <p:nvPr/>
          </p:nvSpPr>
          <p:spPr>
            <a:xfrm>
              <a:off x="9368871" y="9905531"/>
              <a:ext cx="2819400" cy="1676400"/>
            </a:xfrm>
            <a:prstGeom prst="homePlate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3180794-BAA5-4306-875E-C50AC23C7126}"/>
                </a:ext>
              </a:extLst>
            </p:cNvPr>
            <p:cNvSpPr txBox="1"/>
            <p:nvPr/>
          </p:nvSpPr>
          <p:spPr>
            <a:xfrm>
              <a:off x="9491907" y="10162751"/>
              <a:ext cx="2093027" cy="1146009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833825" y="904916"/>
            <a:ext cx="4067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Phương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tiện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luôn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cùng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chú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lính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cứu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hỏa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382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648">
        <p:split orient="vert"/>
      </p:transition>
    </mc:Choice>
    <mc:Fallback xmlns="">
      <p:transition spd="slow" advTm="3464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</p:bldLst>
  </p:timing>
  <p:extLst>
    <p:ext uri="{E180D4A7-C9FB-4DFB-919C-405C955672EB}">
      <p14:showEvtLst xmlns:p14="http://schemas.microsoft.com/office/powerpoint/2010/main">
        <p14:triggerEvt type="onClick" time="17631" objId="21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76AADC-661D-45D1-A0D6-8434FA1BE1FE}"/>
              </a:ext>
            </a:extLst>
          </p:cNvPr>
          <p:cNvSpPr txBox="1"/>
          <p:nvPr/>
        </p:nvSpPr>
        <p:spPr>
          <a:xfrm>
            <a:off x="2591780" y="52377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ĐỐ SỐ 3</a:t>
            </a: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D9C439F2-5C0E-4640-92BC-01A3C535A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82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23B4F5A-F026-4F8F-B588-8F70EA88A1A4}"/>
              </a:ext>
            </a:extLst>
          </p:cNvPr>
          <p:cNvGrpSpPr/>
          <p:nvPr/>
        </p:nvGrpSpPr>
        <p:grpSpPr>
          <a:xfrm>
            <a:off x="4283969" y="610763"/>
            <a:ext cx="4248472" cy="1954142"/>
            <a:chOff x="4572000" y="1547500"/>
            <a:chExt cx="3102838" cy="144945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F0F6ED3-F3A1-40C8-B51B-F4F39ACED5A9}"/>
                </a:ext>
              </a:extLst>
            </p:cNvPr>
            <p:cNvSpPr txBox="1"/>
            <p:nvPr/>
          </p:nvSpPr>
          <p:spPr>
            <a:xfrm>
              <a:off x="4572000" y="1547500"/>
              <a:ext cx="1080120" cy="273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 pitchFamily="34" charset="0"/>
                  <a:cs typeface="Arial" pitchFamily="34" charset="0"/>
                </a:rPr>
                <a:t>A.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FF3304C-A23B-44E0-BBA1-A55A6FF09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2060" y="1547500"/>
              <a:ext cx="2562778" cy="144945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00B050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7B73954-2FB7-436D-91BD-734A78BE50C7}"/>
              </a:ext>
            </a:extLst>
          </p:cNvPr>
          <p:cNvGrpSpPr/>
          <p:nvPr/>
        </p:nvGrpSpPr>
        <p:grpSpPr>
          <a:xfrm>
            <a:off x="4272633" y="2479138"/>
            <a:ext cx="4392487" cy="2129110"/>
            <a:chOff x="4565238" y="3247797"/>
            <a:chExt cx="3109600" cy="153311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4A37D1F-FE5B-471F-BBF5-29ADD7BA8B1B}"/>
                </a:ext>
              </a:extLst>
            </p:cNvPr>
            <p:cNvSpPr txBox="1"/>
            <p:nvPr/>
          </p:nvSpPr>
          <p:spPr>
            <a:xfrm>
              <a:off x="4565238" y="3264250"/>
              <a:ext cx="684076" cy="332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B.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5F5F271-C13E-4B41-8135-AEEFA8F9C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298" y="3247797"/>
              <a:ext cx="2569540" cy="1533118"/>
            </a:xfrm>
            <a:prstGeom prst="rect">
              <a:avLst/>
            </a:prstGeom>
          </p:spPr>
        </p:pic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1B19D2DF-702F-4615-946F-78F7C6716CB4}"/>
              </a:ext>
            </a:extLst>
          </p:cNvPr>
          <p:cNvSpPr/>
          <p:nvPr/>
        </p:nvSpPr>
        <p:spPr>
          <a:xfrm>
            <a:off x="1041633" y="3551122"/>
            <a:ext cx="2306320" cy="2129111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47299AD-626E-4E4A-9663-5563162AEEEA}"/>
              </a:ext>
            </a:extLst>
          </p:cNvPr>
          <p:cNvSpPr/>
          <p:nvPr/>
        </p:nvSpPr>
        <p:spPr>
          <a:xfrm>
            <a:off x="1308635" y="3747180"/>
            <a:ext cx="1772315" cy="17369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E1B32F-08F0-4A39-A10A-C9B5EEB5D8EB}"/>
              </a:ext>
            </a:extLst>
          </p:cNvPr>
          <p:cNvSpPr txBox="1"/>
          <p:nvPr/>
        </p:nvSpPr>
        <p:spPr>
          <a:xfrm>
            <a:off x="578200" y="2924944"/>
            <a:ext cx="24130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chemeClr val="bg1"/>
                </a:solidFill>
              </a:rPr>
              <a:t>  </a:t>
            </a:r>
            <a:r>
              <a:rPr lang="en-US" sz="9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C601AB-22B1-402A-AE8D-13BC98AFB2F8}"/>
              </a:ext>
            </a:extLst>
          </p:cNvPr>
          <p:cNvSpPr txBox="1"/>
          <p:nvPr/>
        </p:nvSpPr>
        <p:spPr>
          <a:xfrm>
            <a:off x="1041633" y="3797936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B41AA8-917E-4FF5-9F17-8EDA98265103}"/>
              </a:ext>
            </a:extLst>
          </p:cNvPr>
          <p:cNvSpPr txBox="1"/>
          <p:nvPr/>
        </p:nvSpPr>
        <p:spPr>
          <a:xfrm>
            <a:off x="1092521" y="3797936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09DD52-E567-49DF-A180-8FCA44BED31D}"/>
              </a:ext>
            </a:extLst>
          </p:cNvPr>
          <p:cNvSpPr txBox="1"/>
          <p:nvPr/>
        </p:nvSpPr>
        <p:spPr>
          <a:xfrm>
            <a:off x="1067077" y="3703562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10BE9F-C3EC-403A-A04F-F96EC6CF0C90}"/>
              </a:ext>
            </a:extLst>
          </p:cNvPr>
          <p:cNvSpPr txBox="1"/>
          <p:nvPr/>
        </p:nvSpPr>
        <p:spPr>
          <a:xfrm>
            <a:off x="1092521" y="3703562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40B3EB-1420-4CEB-9599-981F8A0483D8}"/>
              </a:ext>
            </a:extLst>
          </p:cNvPr>
          <p:cNvSpPr txBox="1"/>
          <p:nvPr/>
        </p:nvSpPr>
        <p:spPr>
          <a:xfrm>
            <a:off x="179512" y="3664009"/>
            <a:ext cx="39488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4A6869A-45D3-44F5-9D74-AFEAA0D00022}"/>
              </a:ext>
            </a:extLst>
          </p:cNvPr>
          <p:cNvGrpSpPr/>
          <p:nvPr/>
        </p:nvGrpSpPr>
        <p:grpSpPr>
          <a:xfrm>
            <a:off x="1403837" y="4194846"/>
            <a:ext cx="1779203" cy="675331"/>
            <a:chOff x="9368871" y="9905531"/>
            <a:chExt cx="2819400" cy="1676400"/>
          </a:xfrm>
        </p:grpSpPr>
        <p:sp>
          <p:nvSpPr>
            <p:cNvPr id="22" name="Pentagon 10">
              <a:extLst>
                <a:ext uri="{FF2B5EF4-FFF2-40B4-BE49-F238E27FC236}">
                  <a16:creationId xmlns:a16="http://schemas.microsoft.com/office/drawing/2014/main" id="{1B0C748D-3A28-44A4-A3B2-95D8084A6E1C}"/>
                </a:ext>
              </a:extLst>
            </p:cNvPr>
            <p:cNvSpPr/>
            <p:nvPr/>
          </p:nvSpPr>
          <p:spPr>
            <a:xfrm>
              <a:off x="9368871" y="9905531"/>
              <a:ext cx="2819400" cy="1676400"/>
            </a:xfrm>
            <a:prstGeom prst="homePlate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80BAB6-3FF8-4C75-8B23-7441DB88446D}"/>
                </a:ext>
              </a:extLst>
            </p:cNvPr>
            <p:cNvSpPr txBox="1"/>
            <p:nvPr/>
          </p:nvSpPr>
          <p:spPr>
            <a:xfrm>
              <a:off x="9491907" y="10162751"/>
              <a:ext cx="2093027" cy="1146009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906062" y="995245"/>
            <a:ext cx="3377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itchFamily="34" charset="0"/>
                <a:cs typeface="Arial" pitchFamily="34" charset="0"/>
              </a:rPr>
              <a:t>Xe gì ba bánh</a:t>
            </a:r>
          </a:p>
          <a:p>
            <a:r>
              <a:rPr lang="en-US" sz="2400">
                <a:latin typeface="Arial" pitchFamily="34" charset="0"/>
                <a:cs typeface="Arial" pitchFamily="34" charset="0"/>
              </a:rPr>
              <a:t>Chở khách, chở hàng</a:t>
            </a:r>
          </a:p>
          <a:p>
            <a:r>
              <a:rPr lang="en-US" sz="2400">
                <a:latin typeface="Arial" pitchFamily="34" charset="0"/>
                <a:cs typeface="Arial" pitchFamily="34" charset="0"/>
              </a:rPr>
              <a:t>Bác tài phải đạp</a:t>
            </a:r>
          </a:p>
          <a:p>
            <a:r>
              <a:rPr lang="en-US" sz="2400">
                <a:latin typeface="Arial" pitchFamily="34" charset="0"/>
                <a:cs typeface="Arial" pitchFamily="34" charset="0"/>
              </a:rPr>
              <a:t>Đó là xe gì?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238725" y="4639344"/>
            <a:ext cx="4293716" cy="2035397"/>
            <a:chOff x="4238725" y="4639344"/>
            <a:chExt cx="4293716" cy="20353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43EE81E-78DC-4E46-AB27-675AF1B12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3017" y="4685725"/>
              <a:ext cx="3489424" cy="198901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00B050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5" name="TextBox 24"/>
            <p:cNvSpPr txBox="1"/>
            <p:nvPr/>
          </p:nvSpPr>
          <p:spPr>
            <a:xfrm>
              <a:off x="4238725" y="4639344"/>
              <a:ext cx="1008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C.</a:t>
              </a:r>
            </a:p>
          </p:txBody>
        </p:sp>
      </p:grp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540552" y="575329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690359"/>
      </p:ext>
    </p:extLst>
  </p:cSld>
  <p:clrMapOvr>
    <a:masterClrMapping/>
  </p:clrMapOvr>
  <p:transition spd="slow" advTm="3774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</p:bldLst>
  </p:timing>
  <p:extLst>
    <p:ext uri="{E180D4A7-C9FB-4DFB-919C-405C955672EB}">
      <p14:showEvtLst xmlns:p14="http://schemas.microsoft.com/office/powerpoint/2010/main">
        <p14:triggerEvt type="onClick" time="20620" objId="21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am pha xe da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513" y="0"/>
            <a:ext cx="9253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4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7012">
        <p:circle/>
      </p:transition>
    </mc:Choice>
    <mc:Fallback xmlns="">
      <p:transition spd="slow" advTm="1701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59" objId="4"/>
        <p14:stopEvt time="15378" objId="4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0815745">
            <a:off x="547506" y="1708856"/>
            <a:ext cx="7666740" cy="1889271"/>
          </a:xfrm>
          <a:prstGeom prst="rect">
            <a:avLst/>
          </a:prstGeom>
          <a:noFill/>
        </p:spPr>
        <p:txBody>
          <a:bodyPr>
            <a:prstTxWarp prst="textTriangl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con! </a:t>
            </a:r>
            <a:endParaRPr lang="en-US" sz="3600" b="1" dirty="0">
              <a:ln w="11430"/>
              <a:solidFill>
                <a:srgbClr val="FF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741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8515">
            <a:off x="6442075" y="1406525"/>
            <a:ext cx="8382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96676">
            <a:off x="7200107" y="1000918"/>
            <a:ext cx="61595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" t="955" r="-240" b="-955"/>
          <a:stretch>
            <a:fillRect/>
          </a:stretch>
        </p:blipFill>
        <p:spPr bwMode="auto">
          <a:xfrm rot="1197856">
            <a:off x="7840663" y="519113"/>
            <a:ext cx="663575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4437">
            <a:off x="8409782" y="42069"/>
            <a:ext cx="712787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4338">
        <p14:ripple/>
      </p:transition>
    </mc:Choice>
    <mc:Fallback xmlns="">
      <p:transition spd="slow" advTm="14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36" y="36736"/>
            <a:ext cx="9144000" cy="5640266"/>
          </a:xfrm>
        </p:spPr>
      </p:pic>
      <p:sp>
        <p:nvSpPr>
          <p:cNvPr id="8" name="Striped Right Arrow 7"/>
          <p:cNvSpPr/>
          <p:nvPr/>
        </p:nvSpPr>
        <p:spPr>
          <a:xfrm>
            <a:off x="3923928" y="223932"/>
            <a:ext cx="960438" cy="295275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14340" y="4435031"/>
            <a:ext cx="635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36296" y="4495417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763688" y="1543050"/>
            <a:ext cx="948220" cy="3155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19827721">
            <a:off x="434581" y="4936123"/>
            <a:ext cx="887991" cy="34773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Left Arrow 11"/>
          <p:cNvSpPr/>
          <p:nvPr/>
        </p:nvSpPr>
        <p:spPr>
          <a:xfrm>
            <a:off x="5049358" y="4880138"/>
            <a:ext cx="936104" cy="3048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6873101"/>
      </p:ext>
    </p:extLst>
  </p:cSld>
  <p:clrMapOvr>
    <a:masterClrMapping/>
  </p:clrMapOvr>
  <p:transition spd="slow" advTm="7880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9" grpId="1"/>
      <p:bldP spid="10" grpId="0"/>
      <p:bldP spid="10" grpId="1"/>
      <p:bldP spid="7" grpId="0" animBg="1"/>
      <p:bldP spid="7" grpId="1" animBg="1"/>
      <p:bldP spid="7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am pha xe ma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513" y="0"/>
            <a:ext cx="9253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1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519">
        <p:circle/>
      </p:transition>
    </mc:Choice>
    <mc:Fallback xmlns="">
      <p:transition spd="slow" advTm="2051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20" objId="4"/>
        <p14:stopEvt time="19594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5595" y="1216993"/>
            <a:ext cx="6552728" cy="5080920"/>
          </a:xfrm>
        </p:spPr>
      </p:pic>
      <p:sp>
        <p:nvSpPr>
          <p:cNvPr id="2" name="Down Arrow 1"/>
          <p:cNvSpPr/>
          <p:nvPr/>
        </p:nvSpPr>
        <p:spPr>
          <a:xfrm rot="2919974">
            <a:off x="6131311" y="616757"/>
            <a:ext cx="340258" cy="91739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2987824" y="1572277"/>
            <a:ext cx="352742" cy="92407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 rot="10800000">
            <a:off x="7227671" y="4434116"/>
            <a:ext cx="901304" cy="34237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23252" y="5193561"/>
            <a:ext cx="47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56964" y="5430072"/>
            <a:ext cx="550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Left Arrow 7"/>
          <p:cNvSpPr/>
          <p:nvPr/>
        </p:nvSpPr>
        <p:spPr>
          <a:xfrm>
            <a:off x="5724128" y="2034312"/>
            <a:ext cx="936104" cy="33100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Up Arrow 8"/>
          <p:cNvSpPr/>
          <p:nvPr/>
        </p:nvSpPr>
        <p:spPr>
          <a:xfrm>
            <a:off x="3562086" y="4998954"/>
            <a:ext cx="360040" cy="90249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40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9429">
        <p:split orient="vert"/>
      </p:transition>
    </mc:Choice>
    <mc:Fallback xmlns="">
      <p:transition spd="slow" advTm="8942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3" grpId="0" animBg="1"/>
      <p:bldP spid="3" grpId="1" animBg="1"/>
      <p:bldP spid="3" grpId="2" animBg="1"/>
      <p:bldP spid="4" grpId="0" animBg="1"/>
      <p:bldP spid="4" grpId="1" animBg="1"/>
      <p:bldP spid="4" grpId="2" animBg="1"/>
      <p:bldP spid="5" grpId="0"/>
      <p:bldP spid="5" grpId="1"/>
      <p:bldP spid="6" grpId="0"/>
      <p:bldP spid="6" grpId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3E86F9-3904-4D95-94EF-BC77DA44E26A}"/>
              </a:ext>
            </a:extLst>
          </p:cNvPr>
          <p:cNvSpPr/>
          <p:nvPr/>
        </p:nvSpPr>
        <p:spPr>
          <a:xfrm>
            <a:off x="2085181" y="120650"/>
            <a:ext cx="6268203" cy="132823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So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sánh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 máy và xe đạp</a:t>
            </a:r>
            <a:endParaRPr lang="en-US" sz="2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E71B337E-3A3B-4BC5-8C6E-38D89AF0F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546227"/>
            <a:ext cx="4018285" cy="30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2A9A11D-4237-4458-995E-CC3C910749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13100"/>
            <a:ext cx="4738365" cy="30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4BDE8C04-9F7D-4B74-9745-D33D0AF52261}"/>
              </a:ext>
            </a:extLst>
          </p:cNvPr>
          <p:cNvSpPr/>
          <p:nvPr/>
        </p:nvSpPr>
        <p:spPr>
          <a:xfrm rot="18546942">
            <a:off x="1227172" y="1453300"/>
            <a:ext cx="319402" cy="647431"/>
          </a:xfrm>
          <a:prstGeom prst="downArrow">
            <a:avLst>
              <a:gd name="adj1" fmla="val 50000"/>
              <a:gd name="adj2" fmla="val 2418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4578BD66-4E70-4D82-B4AA-EBC8BE1747E4}"/>
              </a:ext>
            </a:extLst>
          </p:cNvPr>
          <p:cNvSpPr/>
          <p:nvPr/>
        </p:nvSpPr>
        <p:spPr>
          <a:xfrm>
            <a:off x="1196127" y="1675706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17D79797-5317-4C21-AA36-2BACECC4E244}"/>
              </a:ext>
            </a:extLst>
          </p:cNvPr>
          <p:cNvSpPr/>
          <p:nvPr/>
        </p:nvSpPr>
        <p:spPr>
          <a:xfrm rot="13989928">
            <a:off x="355601" y="3763020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A11C8A3F-81F8-4EB6-A920-A5CA13981296}"/>
              </a:ext>
            </a:extLst>
          </p:cNvPr>
          <p:cNvSpPr/>
          <p:nvPr/>
        </p:nvSpPr>
        <p:spPr>
          <a:xfrm rot="9525644">
            <a:off x="8193378" y="6153622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9E00CF84-B15E-495B-8DCF-982539A5D3E4}"/>
              </a:ext>
            </a:extLst>
          </p:cNvPr>
          <p:cNvSpPr/>
          <p:nvPr/>
        </p:nvSpPr>
        <p:spPr>
          <a:xfrm rot="14563160">
            <a:off x="4250507" y="5621469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FB6E1AD7-D8D5-48E0-A3C8-3645DE7D84A7}"/>
              </a:ext>
            </a:extLst>
          </p:cNvPr>
          <p:cNvSpPr/>
          <p:nvPr/>
        </p:nvSpPr>
        <p:spPr>
          <a:xfrm rot="12896109">
            <a:off x="2682454" y="4385037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0FC95451-B711-4677-8D8E-B0A5D0A3EDA7}"/>
              </a:ext>
            </a:extLst>
          </p:cNvPr>
          <p:cNvSpPr/>
          <p:nvPr/>
        </p:nvSpPr>
        <p:spPr>
          <a:xfrm>
            <a:off x="5779853" y="3305117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BEF614AE-5C5D-4BC6-977F-D655736A03CA}"/>
              </a:ext>
            </a:extLst>
          </p:cNvPr>
          <p:cNvSpPr/>
          <p:nvPr/>
        </p:nvSpPr>
        <p:spPr>
          <a:xfrm rot="7211640">
            <a:off x="6899036" y="5862371"/>
            <a:ext cx="351862" cy="70171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A0D73523-DFE3-4B33-956C-E9757707A5D2}"/>
              </a:ext>
            </a:extLst>
          </p:cNvPr>
          <p:cNvSpPr/>
          <p:nvPr/>
        </p:nvSpPr>
        <p:spPr>
          <a:xfrm>
            <a:off x="6966664" y="2670106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FBA6F877-23E7-4CC6-8646-A043D6C3BAFA}"/>
              </a:ext>
            </a:extLst>
          </p:cNvPr>
          <p:cNvSpPr/>
          <p:nvPr/>
        </p:nvSpPr>
        <p:spPr>
          <a:xfrm rot="10800000">
            <a:off x="1626769" y="3829737"/>
            <a:ext cx="323418" cy="7406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680349"/>
      </p:ext>
    </p:extLst>
  </p:cSld>
  <p:clrMapOvr>
    <a:masterClrMapping/>
  </p:clrMapOvr>
  <p:transition spd="slow" advTm="5603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4" grpId="0" animBg="1"/>
      <p:bldP spid="14" grpId="1" animBg="1"/>
      <p:bldP spid="14" grpId="2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amphaot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367"/>
            <a:ext cx="9253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2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9836">
        <p:circle/>
      </p:transition>
    </mc:Choice>
    <mc:Fallback xmlns="">
      <p:transition spd="slow" advTm="1983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11" objId="3"/>
        <p14:stopEvt time="17542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" y="51974"/>
            <a:ext cx="9144000" cy="5202238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 rot="13517219">
            <a:off x="6062373" y="3554428"/>
            <a:ext cx="903637" cy="34145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9672" y="3891901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82065" y="3973705"/>
            <a:ext cx="36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92080" y="3710485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95208" y="3695131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Up Arrow 8"/>
          <p:cNvSpPr/>
          <p:nvPr/>
        </p:nvSpPr>
        <p:spPr>
          <a:xfrm rot="19193174">
            <a:off x="4810308" y="3878852"/>
            <a:ext cx="324036" cy="83603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 rot="3593996">
            <a:off x="4748492" y="899071"/>
            <a:ext cx="783307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1846334">
            <a:off x="67455" y="2261618"/>
            <a:ext cx="864096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3813074"/>
      </p:ext>
    </p:extLst>
  </p:cSld>
  <p:clrMapOvr>
    <a:masterClrMapping/>
  </p:clrMapOvr>
  <p:transition spd="slow" advTm="8226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3" grpId="0"/>
      <p:bldP spid="3" grpId="1"/>
      <p:bldP spid="6" grpId="0"/>
      <p:bldP spid="6" grpId="1"/>
      <p:bldP spid="7" grpId="0"/>
      <p:bldP spid="7" grpId="1"/>
      <p:bldP spid="8" grpId="0"/>
      <p:bldP spid="8" grpId="1"/>
      <p:bldP spid="9" grpId="0" animBg="1"/>
      <p:bldP spid="9" grpId="1" animBg="1"/>
      <p:bldP spid="9" grpId="2" animBg="1"/>
      <p:bldP spid="12" grpId="0" animBg="1"/>
      <p:bldP spid="12" grpId="1" animBg="1"/>
      <p:bldP spid="12" grpId="2" animBg="1"/>
      <p:bldP spid="10" grpId="0" animBg="1"/>
      <p:bldP spid="10" grpId="1" animBg="1"/>
      <p:bldP spid="10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17" y="1160627"/>
            <a:ext cx="4032250" cy="298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5" y="2728883"/>
            <a:ext cx="4860925" cy="329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95736" y="18044"/>
            <a:ext cx="532859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So </a:t>
            </a:r>
            <a:r>
              <a:rPr lang="en-US" sz="3600" b="1" spc="300" err="1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sánh</a:t>
            </a:r>
            <a:r>
              <a:rPr lang="en-US" sz="3600" b="1" spc="30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 xe máy và ô tô </a:t>
            </a:r>
            <a:endParaRPr lang="en-US" sz="36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solidFill>
                <a:srgbClr val="FF3300"/>
              </a:soli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1238250" y="1105732"/>
            <a:ext cx="413114" cy="73909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Down Arrow 13"/>
          <p:cNvSpPr/>
          <p:nvPr/>
        </p:nvSpPr>
        <p:spPr>
          <a:xfrm rot="872661">
            <a:off x="8081189" y="3074218"/>
            <a:ext cx="331331" cy="74449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Down Arrow 15"/>
          <p:cNvSpPr/>
          <p:nvPr/>
        </p:nvSpPr>
        <p:spPr>
          <a:xfrm rot="20739178">
            <a:off x="4915311" y="3336955"/>
            <a:ext cx="385083" cy="78953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Up Arrow 18"/>
          <p:cNvSpPr/>
          <p:nvPr/>
        </p:nvSpPr>
        <p:spPr>
          <a:xfrm>
            <a:off x="1471344" y="3338542"/>
            <a:ext cx="360040" cy="81102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3301555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11500" y="3884675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32040" y="5155445"/>
            <a:ext cx="532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00192" y="5172482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28728" y="512757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46854" y="5013175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395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8580">
        <p:split orient="vert"/>
      </p:transition>
    </mc:Choice>
    <mc:Fallback xmlns="">
      <p:transition spd="slow" advTm="5858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6" grpId="0" animBg="1"/>
      <p:bldP spid="16" grpId="1" animBg="1"/>
      <p:bldP spid="16" grpId="2" animBg="1"/>
      <p:bldP spid="19" grpId="0" animBg="1"/>
      <p:bldP spid="19" grpId="1" animBg="1"/>
      <p:bldP spid="19" grpId="2" animBg="1"/>
      <p:bldP spid="4" grpId="0"/>
      <p:bldP spid="7" grpId="0"/>
      <p:bldP spid="9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7|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9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9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10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|2.2|4.8|2.3|3|7.5|6.7|2|2.3|0.6|1.3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|6.4|1.4|2.8|4.3|5.1|2.4|7.8|7.4|4|1|1.6|4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|1.9|2|7.6|7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|5.6|6.1|11.4|4.5|1.6|1.1|1.2|5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|14.2|5.8|6.5|3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.4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2.1|2.1|2|2.1|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5919</TotalTime>
  <Words>285</Words>
  <Application>Microsoft Office PowerPoint</Application>
  <PresentationFormat>On-screen Show (4:3)</PresentationFormat>
  <Paragraphs>103</Paragraphs>
  <Slides>20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thầy cô về dự hội thi giáo viên giỏi  huyện cụm Thị trấn Hưng Nhân</dc:title>
  <dc:creator>bmp</dc:creator>
  <cp:lastModifiedBy>Hi</cp:lastModifiedBy>
  <cp:revision>618</cp:revision>
  <dcterms:created xsi:type="dcterms:W3CDTF">2020-04-13T13:56:30Z</dcterms:created>
  <dcterms:modified xsi:type="dcterms:W3CDTF">2023-07-28T12:42:54Z</dcterms:modified>
</cp:coreProperties>
</file>