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04" r:id="rId2"/>
    <p:sldId id="403" r:id="rId3"/>
    <p:sldId id="368" r:id="rId4"/>
    <p:sldId id="397" r:id="rId5"/>
    <p:sldId id="398" r:id="rId6"/>
    <p:sldId id="394" r:id="rId7"/>
    <p:sldId id="401" r:id="rId8"/>
    <p:sldId id="36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1"/>
  </p:normalViewPr>
  <p:slideViewPr>
    <p:cSldViewPr snapToGrid="0" snapToObjects="1">
      <p:cViewPr varScale="1">
        <p:scale>
          <a:sx n="71" d="100"/>
          <a:sy n="71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21/07/2023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1.m4a"/><Relationship Id="rId7" Type="http://schemas.openxmlformats.org/officeDocument/2006/relationships/image" Target="../media/image4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39600" cy="6694714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vi-VN" altLang="en-US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 Tchaikovsky)”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5 – 6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847" y="664961"/>
            <a:ext cx="62259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</a:t>
            </a:r>
            <a:r>
              <a:rPr lang="en-US" altLang="en-US" sz="18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DƯƠNG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7596" y="629557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2342" y="841829"/>
            <a:ext cx="4143829" cy="5149257"/>
            <a:chOff x="602342" y="841829"/>
            <a:chExt cx="4143829" cy="5149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2" y="841829"/>
              <a:ext cx="4143829" cy="42526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99886" y="5283200"/>
              <a:ext cx="3062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Khỉ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9332" y="1853809"/>
            <a:ext cx="5148036" cy="4237428"/>
            <a:chOff x="6449332" y="1853809"/>
            <a:chExt cx="5148036" cy="4237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332" y="2595562"/>
              <a:ext cx="5148036" cy="34956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87771" y="1853809"/>
              <a:ext cx="2728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24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2"/>
    </mc:Choice>
    <mc:Fallback xmlns="">
      <p:transition spd="slow" advTm="5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9346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1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993404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DH: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415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5496" y="1507485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425173"/>
            <a:ext cx="609600" cy="609600"/>
          </a:xfrm>
          <a:prstGeom prst="rect">
            <a:avLst/>
          </a:prstGeom>
        </p:spPr>
      </p:pic>
      <p:pic>
        <p:nvPicPr>
          <p:cNvPr id="6" name="Đố Bạn Beat - Nhac Beat M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30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3"/>
    </mc:Choice>
    <mc:Fallback xmlns="">
      <p:transition spd="slow" advTm="4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400" objId="3"/>
        <p14:playEvt time="15300" objId="6"/>
        <p14:stopEvt time="4674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Tchaikovsky)”</a:t>
            </a:r>
          </a:p>
        </p:txBody>
      </p:sp>
      <p:pic>
        <p:nvPicPr>
          <p:cNvPr id="4" name="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50872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haikovsky – Swan Lak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06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  <p:pic>
        <p:nvPicPr>
          <p:cNvPr id="4" name="7 (1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040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107</Words>
  <Application>Microsoft Office PowerPoint</Application>
  <PresentationFormat>Widescreen</PresentationFormat>
  <Paragraphs>21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Hi</cp:lastModifiedBy>
  <cp:revision>56</cp:revision>
  <dcterms:created xsi:type="dcterms:W3CDTF">2021-11-02T02:47:44Z</dcterms:created>
  <dcterms:modified xsi:type="dcterms:W3CDTF">2023-07-21T02:01:35Z</dcterms:modified>
</cp:coreProperties>
</file>