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8" r:id="rId2"/>
    <p:sldId id="266" r:id="rId3"/>
    <p:sldId id="267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1476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9EB1BF-38C8-4CA2-A4C0-E4487F81F965}" type="datetimeFigureOut">
              <a:rPr lang="en-US" smtClean="0"/>
              <a:pPr/>
              <a:t>7/21/2023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0B683-6942-47D8-903D-F7D3CE93245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9EB1BF-38C8-4CA2-A4C0-E4487F81F965}" type="datetimeFigureOut">
              <a:rPr lang="en-US" smtClean="0"/>
              <a:pPr/>
              <a:t>7/21/2023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0B683-6942-47D8-903D-F7D3CE93245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9EB1BF-38C8-4CA2-A4C0-E4487F81F965}" type="datetimeFigureOut">
              <a:rPr lang="en-US" smtClean="0"/>
              <a:pPr/>
              <a:t>7/21/2023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0B683-6942-47D8-903D-F7D3CE93245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9EB1BF-38C8-4CA2-A4C0-E4487F81F965}" type="datetimeFigureOut">
              <a:rPr lang="en-US" smtClean="0"/>
              <a:pPr/>
              <a:t>7/21/2023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0B683-6942-47D8-903D-F7D3CE93245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9EB1BF-38C8-4CA2-A4C0-E4487F81F965}" type="datetimeFigureOut">
              <a:rPr lang="en-US" smtClean="0"/>
              <a:pPr/>
              <a:t>7/21/2023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0B683-6942-47D8-903D-F7D3CE93245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9EB1BF-38C8-4CA2-A4C0-E4487F81F965}" type="datetimeFigureOut">
              <a:rPr lang="en-US" smtClean="0"/>
              <a:pPr/>
              <a:t>7/21/2023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0B683-6942-47D8-903D-F7D3CE93245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9EB1BF-38C8-4CA2-A4C0-E4487F81F965}" type="datetimeFigureOut">
              <a:rPr lang="en-US" smtClean="0"/>
              <a:pPr/>
              <a:t>7/21/2023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0B683-6942-47D8-903D-F7D3CE93245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9EB1BF-38C8-4CA2-A4C0-E4487F81F965}" type="datetimeFigureOut">
              <a:rPr lang="en-US" smtClean="0"/>
              <a:pPr/>
              <a:t>7/21/2023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0B683-6942-47D8-903D-F7D3CE93245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9EB1BF-38C8-4CA2-A4C0-E4487F81F965}" type="datetimeFigureOut">
              <a:rPr lang="en-US" smtClean="0"/>
              <a:pPr/>
              <a:t>7/21/2023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0B683-6942-47D8-903D-F7D3CE93245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9EB1BF-38C8-4CA2-A4C0-E4487F81F965}" type="datetimeFigureOut">
              <a:rPr lang="en-US" smtClean="0"/>
              <a:pPr/>
              <a:t>7/21/2023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0B683-6942-47D8-903D-F7D3CE93245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9EB1BF-38C8-4CA2-A4C0-E4487F81F965}" type="datetimeFigureOut">
              <a:rPr lang="en-US" smtClean="0"/>
              <a:pPr/>
              <a:t>7/21/2023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0B683-6942-47D8-903D-F7D3CE93245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9EB1BF-38C8-4CA2-A4C0-E4487F81F965}" type="datetimeFigureOut">
              <a:rPr lang="en-US" smtClean="0"/>
              <a:pPr/>
              <a:t>7/21/2023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00B683-6942-47D8-903D-F7D3CE93245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file:///C:\Users\Admin\Downloads\BGDT%20Th&#225;ng%204%20-%20&#272;&#7863;ng%20Nga\nhac\DJ%20&#8211;%20Hai%20Con%20Th&#7857;n%20L&#7857;n%20Con%20(Remix).mp3" TargetMode="External"/><Relationship Id="rId1" Type="http://schemas.microsoft.com/office/2007/relationships/media" Target="file:///C:\Users\Admin\Downloads\BGDT%20Th&#225;ng%204%20-%20&#272;&#7863;ng%20Nga\nhac\DJ%20&#8211;%20Hai%20Con%20Th&#7857;n%20L&#7857;n%20Con%20(Remix).mp3" TargetMode="External"/><Relationship Id="rId5" Type="http://schemas.openxmlformats.org/officeDocument/2006/relationships/image" Target="../media/image9.png"/><Relationship Id="rId4" Type="http://schemas.openxmlformats.org/officeDocument/2006/relationships/image" Target="../media/image3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file:///C:\Users\Admin\Downloads\BGDT%20Th&#225;ng%204%20-%20&#272;&#7863;ng%20Nga\nhac\B&#233;%20B&#224;o%20Ng&#432;%20&#8211;%20R&#7917;a%20M&#7863;t%20Nh&#432;%20M&#232;o.mp3" TargetMode="External"/><Relationship Id="rId1" Type="http://schemas.microsoft.com/office/2007/relationships/media" Target="file:///C:\Users\Admin\Downloads\BGDT%20Th&#225;ng%204%20-%20&#272;&#7863;ng%20Nga\nhac\B&#233;%20B&#224;o%20Ng&#432;%20&#8211;%20R&#7917;a%20M&#7863;t%20Nh&#432;%20M&#232;o.mp3" TargetMode="External"/><Relationship Id="rId5" Type="http://schemas.openxmlformats.org/officeDocument/2006/relationships/image" Target="../media/image10.png"/><Relationship Id="rId4" Type="http://schemas.openxmlformats.org/officeDocument/2006/relationships/image" Target="../media/image3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file:///C:\Users\Admin\Downloads\BGDT%20Th&#225;ng%204%20-%20&#272;&#7863;ng%20Nga\nhac\V.A%20&#8211;%20&#272;&#224;n%20G&#224;%20Trong%20S&#226;n.mp3" TargetMode="External"/><Relationship Id="rId1" Type="http://schemas.microsoft.com/office/2007/relationships/media" Target="file:///C:\Users\Admin\Downloads\BGDT%20Th&#225;ng%204%20-%20&#272;&#7863;ng%20Nga\nhac\V.A%20&#8211;%20&#272;&#224;n%20G&#224;%20Trong%20S&#226;n.mp3" TargetMode="External"/><Relationship Id="rId5" Type="http://schemas.openxmlformats.org/officeDocument/2006/relationships/image" Target="../media/image10.png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file:///C:\Users\Admin\Downloads\BGDT%20Th&#225;ng%204%20-%20&#272;&#7863;ng%20Nga\nhac\V.A%20&#8211;%20C&#249;ng%20M&#250;a%20H&#225;t%20M&#7915;ng%20Xu&#226;n%20(Beat%20Cut).mp3" TargetMode="External"/><Relationship Id="rId1" Type="http://schemas.microsoft.com/office/2007/relationships/media" Target="file:///C:\Users\Admin\Downloads\BGDT%20Th&#225;ng%204%20-%20&#272;&#7863;ng%20Nga\nhac\V.A%20&#8211;%20C&#249;ng%20M&#250;a%20H&#225;t%20M&#7915;ng%20Xu&#226;n%20(Beat%20Cut).mp3" TargetMode="External"/><Relationship Id="rId5" Type="http://schemas.openxmlformats.org/officeDocument/2006/relationships/image" Target="../media/image7.png"/><Relationship Id="rId4" Type="http://schemas.openxmlformats.org/officeDocument/2006/relationships/image" Target="../media/image3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file:///C:\Users\Admin\Downloads\BGDT%20Th&#225;ng%204%20-%20&#272;&#7863;ng%20Nga\nhac\V.A%20&#8211;%20Ng&#224;y%20T&#7871;t%20Qu&#234;%20Em%20Beat.mp3" TargetMode="External"/><Relationship Id="rId1" Type="http://schemas.microsoft.com/office/2007/relationships/media" Target="file:///C:\Users\Admin\Downloads\BGDT%20Th&#225;ng%204%20-%20&#272;&#7863;ng%20Nga\nhac\V.A%20&#8211;%20Ng&#224;y%20T&#7871;t%20Qu&#234;%20Em%20Beat.mp3" TargetMode="External"/><Relationship Id="rId5" Type="http://schemas.openxmlformats.org/officeDocument/2006/relationships/image" Target="../media/image8.png"/><Relationship Id="rId4" Type="http://schemas.openxmlformats.org/officeDocument/2006/relationships/image" Target="../media/image3.jpe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 descr="100+ Hình nền Powerpoint đẹp và chất lượng nhất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399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1752600" y="2064017"/>
            <a:ext cx="5943600" cy="47705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spcBef>
                <a:spcPct val="20000"/>
              </a:spcBef>
            </a:pPr>
            <a:r>
              <a:rPr lang="en-US" sz="4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PHÁT TRIỂN THẨM MỸ</a:t>
            </a:r>
          </a:p>
          <a:p>
            <a:pPr lvl="0">
              <a:spcBef>
                <a:spcPct val="20000"/>
              </a:spcBef>
            </a:pPr>
            <a:endParaRPr lang="en-US" sz="2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spcBef>
                <a:spcPct val="20000"/>
              </a:spcBef>
            </a:pPr>
            <a:r>
              <a:rPr lang="en-US" sz="2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Giáo</a:t>
            </a:r>
            <a:r>
              <a:rPr lang="en-US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viên</a:t>
            </a:r>
            <a:r>
              <a:rPr lang="en-US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  <a:r>
              <a:rPr lang="en-US" sz="2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Nguyễn</a:t>
            </a:r>
            <a:r>
              <a:rPr lang="en-US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Khánh </a:t>
            </a:r>
            <a:r>
              <a:rPr lang="en-US" sz="2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Hòa</a:t>
            </a:r>
            <a:endParaRPr lang="en-US" sz="2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spcBef>
                <a:spcPct val="20000"/>
              </a:spcBef>
            </a:pPr>
            <a:r>
              <a:rPr lang="en-US" sz="2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Chủ</a:t>
            </a:r>
            <a:r>
              <a:rPr lang="en-US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đề</a:t>
            </a:r>
            <a:r>
              <a:rPr lang="en-US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  <a:r>
              <a:rPr lang="en-US" sz="2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endParaRPr lang="en-US" sz="2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spcBef>
                <a:spcPct val="20000"/>
              </a:spcBef>
            </a:pPr>
            <a:r>
              <a:rPr lang="en-US" sz="2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Đề</a:t>
            </a:r>
            <a:r>
              <a:rPr lang="en-US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tài</a:t>
            </a:r>
            <a:r>
              <a:rPr lang="en-US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: DH </a:t>
            </a:r>
            <a:r>
              <a:rPr lang="en-US" sz="2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Cùng</a:t>
            </a:r>
            <a:r>
              <a:rPr lang="en-US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múa</a:t>
            </a:r>
            <a:r>
              <a:rPr lang="en-US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hát</a:t>
            </a:r>
            <a:r>
              <a:rPr lang="en-US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mừng</a:t>
            </a:r>
            <a:r>
              <a:rPr lang="en-US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xuân</a:t>
            </a:r>
            <a:endParaRPr lang="en-US" sz="2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spcBef>
                <a:spcPct val="20000"/>
              </a:spcBef>
            </a:pPr>
            <a:r>
              <a:rPr lang="en-US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 : </a:t>
            </a:r>
            <a:r>
              <a:rPr lang="en-US" sz="2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tết</a:t>
            </a:r>
            <a:r>
              <a:rPr lang="en-US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quê</a:t>
            </a:r>
            <a:r>
              <a:rPr lang="en-US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endParaRPr lang="en-US" sz="2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spcBef>
                <a:spcPct val="20000"/>
              </a:spcBef>
            </a:pPr>
            <a:r>
              <a:rPr lang="en-US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TC : </a:t>
            </a:r>
            <a:r>
              <a:rPr lang="en-US" sz="2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Nhảy</a:t>
            </a:r>
            <a:r>
              <a:rPr lang="en-US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nhạc</a:t>
            </a:r>
            <a:endParaRPr lang="en-US" sz="2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spcBef>
                <a:spcPct val="20000"/>
              </a:spcBef>
            </a:pPr>
            <a:endParaRPr lang="en-US" sz="2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spcBef>
                <a:spcPct val="20000"/>
              </a:spcBef>
            </a:pPr>
            <a:endParaRPr lang="en-US" sz="2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spcBef>
                <a:spcPct val="20000"/>
              </a:spcBef>
            </a:pPr>
            <a:endParaRPr lang="en-US" sz="2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ctr">
              <a:spcBef>
                <a:spcPct val="20000"/>
              </a:spcBef>
            </a:pPr>
            <a:r>
              <a:rPr lang="en-US" sz="2200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22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2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: 2022-2023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676399" y="152400"/>
            <a:ext cx="746759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rgbClr val="00206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PHÒNG GIÁO DỤC VÀ ĐÀO TẠO QUÂN LONG BIÊN</a:t>
            </a:r>
            <a:br>
              <a:rPr lang="en-US" sz="2400" dirty="0">
                <a:solidFill>
                  <a:srgbClr val="002060"/>
                </a:solidFill>
                <a:latin typeface="Times New Roman" pitchFamily="18" charset="0"/>
                <a:ea typeface="+mj-ea"/>
                <a:cs typeface="Times New Roman" pitchFamily="18" charset="0"/>
              </a:rPr>
            </a:br>
            <a:r>
              <a:rPr lang="en-US" sz="2400" dirty="0">
                <a:solidFill>
                  <a:srgbClr val="00206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TRƯỜNG MẦM NON HOA HƯỚNG DƯƠNG</a:t>
            </a:r>
            <a:endParaRPr lang="en-US" sz="2400" dirty="0">
              <a:solidFill>
                <a:srgbClr val="002060"/>
              </a:solidFill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A5A194F-1538-C894-55EC-86CEE817C17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67198" y="921017"/>
            <a:ext cx="1219202" cy="12192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655077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4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DJ – Hai Con Thằn Lằn Con (Remix).mp3">
            <a:hlinkClick r:id="" action="ppaction://media"/>
          </p:cNvPr>
          <p:cNvPicPr>
            <a:picLocks noGrp="1" noChangeAspect="1"/>
          </p:cNvPicPr>
          <p:nvPr>
            <p:ph idx="1"/>
            <a:audioFile r:link="rId2"/>
            <p:extLst>
              <p:ext uri="{DAA4B4D4-6D71-4841-9C94-3DE7FCFB9230}">
                <p14:media xmlns:p14="http://schemas.microsoft.com/office/powerpoint/2010/main" r:link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3886200" y="2209800"/>
            <a:ext cx="2514600" cy="25146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4795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4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Bé Bào Ngư – Rửa Mặt Như Mèo.mp3">
            <a:hlinkClick r:id="" action="ppaction://media"/>
          </p:cNvPr>
          <p:cNvPicPr>
            <a:picLocks noGrp="1" noChangeAspect="1"/>
          </p:cNvPicPr>
          <p:nvPr>
            <p:ph idx="1"/>
            <a:audioFile r:link="rId2"/>
            <p:extLst>
              <p:ext uri="{DAA4B4D4-6D71-4841-9C94-3DE7FCFB9230}">
                <p14:media xmlns:p14="http://schemas.microsoft.com/office/powerpoint/2010/main" r:link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3733800" y="2362200"/>
            <a:ext cx="2414588" cy="241458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04483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4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V.A – Đàn Gà Trong Sân.mp3">
            <a:hlinkClick r:id="" action="ppaction://media"/>
          </p:cNvPr>
          <p:cNvPicPr>
            <a:picLocks noGrp="1" noChangeAspect="1"/>
          </p:cNvPicPr>
          <p:nvPr>
            <p:ph idx="1"/>
            <a:audioFile r:link="rId2"/>
            <p:extLst>
              <p:ext uri="{DAA4B4D4-6D71-4841-9C94-3DE7FCFB9230}">
                <p14:media xmlns:p14="http://schemas.microsoft.com/office/powerpoint/2010/main" r:link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3657600" y="2514600"/>
            <a:ext cx="2514600" cy="25146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47919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latin typeface="Times New Roman" pitchFamily="18" charset="0"/>
                <a:cs typeface="Times New Roman" pitchFamily="18" charset="0"/>
              </a:rPr>
              <a:t>Mục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đích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yêu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cầu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vi-VN" b="1" dirty="0">
                <a:latin typeface="+mj-lt"/>
              </a:rPr>
              <a:t>1.Kiến thức</a:t>
            </a:r>
            <a:endParaRPr lang="en-US" dirty="0">
              <a:latin typeface="+mj-lt"/>
            </a:endParaRPr>
          </a:p>
          <a:p>
            <a:r>
              <a:rPr lang="vi-VN" dirty="0">
                <a:latin typeface="+mj-lt"/>
              </a:rPr>
              <a:t>- Trẻ thuộc bài hát, nhớ tên bài hát, tên tác giả, hiểu nội dung bài hát.</a:t>
            </a:r>
            <a:endParaRPr lang="en-US" dirty="0">
              <a:latin typeface="+mj-lt"/>
            </a:endParaRPr>
          </a:p>
          <a:p>
            <a:r>
              <a:rPr lang="vi-VN" dirty="0">
                <a:latin typeface="+mj-lt"/>
              </a:rPr>
              <a:t>- Biết một số đặc điểm của mùa xuân - mùa bắt đầu 1 năm mới.</a:t>
            </a:r>
            <a:endParaRPr lang="en-US" dirty="0">
              <a:latin typeface="+mj-lt"/>
            </a:endParaRPr>
          </a:p>
          <a:p>
            <a:r>
              <a:rPr lang="vi-VN" b="1" dirty="0">
                <a:latin typeface="+mj-lt"/>
              </a:rPr>
              <a:t>2.Kỹ năng</a:t>
            </a:r>
            <a:endParaRPr lang="en-US" dirty="0">
              <a:latin typeface="+mj-lt"/>
            </a:endParaRPr>
          </a:p>
          <a:p>
            <a:r>
              <a:rPr lang="vi-VN" b="1" dirty="0">
                <a:latin typeface="+mj-lt"/>
              </a:rPr>
              <a:t>-</a:t>
            </a:r>
            <a:r>
              <a:rPr lang="vi-VN" dirty="0">
                <a:latin typeface="+mj-lt"/>
              </a:rPr>
              <a:t> Trẻ hát đúng lời, đúng giai điệu bài hát</a:t>
            </a:r>
            <a:r>
              <a:rPr lang="en-US" dirty="0">
                <a:latin typeface="+mj-lt"/>
              </a:rPr>
              <a:t>.</a:t>
            </a:r>
          </a:p>
          <a:p>
            <a:r>
              <a:rPr lang="vi-VN" dirty="0">
                <a:latin typeface="+mj-lt"/>
              </a:rPr>
              <a:t>- Trẻ chú ý lắng nghe cô hát</a:t>
            </a:r>
            <a:r>
              <a:rPr lang="en-US" dirty="0">
                <a:latin typeface="+mj-lt"/>
              </a:rPr>
              <a:t>.</a:t>
            </a:r>
          </a:p>
          <a:p>
            <a:r>
              <a:rPr lang="vi-VN" dirty="0">
                <a:latin typeface="+mj-lt"/>
              </a:rPr>
              <a:t>- Trẻ biết cách chơi trò chơi </a:t>
            </a:r>
            <a:r>
              <a:rPr lang="en-US" dirty="0">
                <a:latin typeface="+mj-lt"/>
              </a:rPr>
              <a:t>“</a:t>
            </a:r>
            <a:r>
              <a:rPr lang="en-US" dirty="0" err="1">
                <a:latin typeface="+mj-lt"/>
              </a:rPr>
              <a:t>Nhảy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theo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nhạc</a:t>
            </a:r>
            <a:r>
              <a:rPr lang="nl-NL" dirty="0">
                <a:latin typeface="+mj-lt"/>
              </a:rPr>
              <a:t>”</a:t>
            </a:r>
            <a:endParaRPr lang="en-US" dirty="0">
              <a:latin typeface="+mj-lt"/>
            </a:endParaRPr>
          </a:p>
          <a:p>
            <a:r>
              <a:rPr lang="vi-VN" b="1" dirty="0">
                <a:latin typeface="+mj-lt"/>
              </a:rPr>
              <a:t>3.Thái độ:</a:t>
            </a:r>
            <a:endParaRPr lang="en-US" dirty="0">
              <a:latin typeface="+mj-lt"/>
            </a:endParaRPr>
          </a:p>
          <a:p>
            <a:r>
              <a:rPr lang="vi-VN" dirty="0">
                <a:latin typeface="+mj-lt"/>
              </a:rPr>
              <a:t>- Biết thể hiện niềm vui khi tết đến, xuân về.</a:t>
            </a:r>
            <a:endParaRPr lang="en-US" dirty="0">
              <a:latin typeface="+mj-lt"/>
            </a:endParaRPr>
          </a:p>
          <a:p>
            <a:r>
              <a:rPr lang="vi-VN" dirty="0">
                <a:latin typeface="+mj-lt"/>
              </a:rPr>
              <a:t>- Giáo dục trẻ biết yêu thiên nhiên, ăn mặc phù hợp với thời tiết.</a:t>
            </a:r>
            <a:endParaRPr lang="en-US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2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7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2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7" dur="2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latin typeface="Times New Roman" pitchFamily="18" charset="0"/>
                <a:cs typeface="Times New Roman" pitchFamily="18" charset="0"/>
              </a:rPr>
              <a:t>Chuẩn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bị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: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r>
              <a:rPr lang="vi-VN" dirty="0">
                <a:latin typeface="Times New Roman" pitchFamily="18" charset="0"/>
                <a:cs typeface="Times New Roman" pitchFamily="18" charset="0"/>
              </a:rPr>
              <a:t>- Nhạc các bài hát “Cùng múa hát mừng xuân”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vi-VN" dirty="0"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vi-VN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tết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quê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dirty="0">
                <a:latin typeface="Times New Roman" pitchFamily="18" charset="0"/>
                <a:cs typeface="Times New Roman" pitchFamily="18" charset="0"/>
              </a:rPr>
              <a:t>”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vi-VN" dirty="0">
                <a:latin typeface="Times New Roman" pitchFamily="18" charset="0"/>
                <a:cs typeface="Times New Roman" pitchFamily="18" charset="0"/>
              </a:rPr>
              <a:t> số đoạn nhạc của các bài hát trong chủ điểm Tết và mùa xuân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: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phục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gọn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gàng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cùng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trò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chuyện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đặc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nổi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bật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mùa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xuân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pic>
        <p:nvPicPr>
          <p:cNvPr id="4" name="Content Placeholder 3" descr="images.jpg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533400" y="1589605"/>
            <a:ext cx="7848600" cy="4277795"/>
          </a:xfrm>
        </p:spPr>
      </p:pic>
      <p:sp>
        <p:nvSpPr>
          <p:cNvPr id="5" name="TextBox 4"/>
          <p:cNvSpPr txBox="1"/>
          <p:nvPr/>
        </p:nvSpPr>
        <p:spPr>
          <a:xfrm>
            <a:off x="2286000" y="6096000"/>
            <a:ext cx="4114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Mưa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Xuân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images (1).jpg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228600" y="304800"/>
            <a:ext cx="4114800" cy="5410200"/>
          </a:xfrm>
        </p:spPr>
      </p:pic>
      <p:pic>
        <p:nvPicPr>
          <p:cNvPr id="5" name="Picture 4" descr="download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19600" y="304800"/>
            <a:ext cx="4429125" cy="54102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600200" y="6096000"/>
            <a:ext cx="1447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Hoa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Mai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019800" y="6019800"/>
            <a:ext cx="1905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Lễ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hội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>
          <a:blip r:embed="rId4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latin typeface="Times New Roman" pitchFamily="18" charset="0"/>
                <a:cs typeface="Times New Roman" pitchFamily="18" charset="0"/>
              </a:rPr>
              <a:t>Dạy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hát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: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Cùng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múa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hát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mừng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xuân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V.A – Cùng Múa Hát Mừng Xuân (Beat Cut).mp3">
            <a:hlinkClick r:id="" action="ppaction://media"/>
          </p:cNvPr>
          <p:cNvPicPr>
            <a:picLocks noGrp="1" noChangeAspect="1"/>
          </p:cNvPicPr>
          <p:nvPr>
            <p:ph idx="1"/>
            <a:audioFile r:link="rId2"/>
            <p:extLst>
              <p:ext uri="{DAA4B4D4-6D71-4841-9C94-3DE7FCFB9230}">
                <p14:media xmlns:p14="http://schemas.microsoft.com/office/powerpoint/2010/main" r:link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838200" y="3886200"/>
            <a:ext cx="1905000" cy="1905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45742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6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1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latin typeface="Times New Roman" pitchFamily="18" charset="0"/>
                <a:cs typeface="Times New Roman" pitchFamily="18" charset="0"/>
              </a:rPr>
              <a:t>Đàm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thoại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hát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lần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1 :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tên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hát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tên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tác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giả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hát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lần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2 :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Giảng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nội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dung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hát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: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hát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ca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ngợi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vẻ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đẹp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mùa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xuân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lên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niềm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vui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nhỏ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mùa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xuân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đến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dirty="0" err="1">
                <a:latin typeface="Times New Roman" pitchFamily="18" charset="0"/>
                <a:cs typeface="Times New Roman" pitchFamily="18" charset="0"/>
              </a:rPr>
              <a:t>Giáo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dục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: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yêu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thiên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nhiên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ăn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mặc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phù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thời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mùa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xuân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4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latin typeface="Times New Roman" pitchFamily="18" charset="0"/>
                <a:cs typeface="Times New Roman" pitchFamily="18" charset="0"/>
              </a:rPr>
              <a:t>Nghe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hát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: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tết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quê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em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err="1">
                <a:latin typeface="Times New Roman" pitchFamily="18" charset="0"/>
                <a:cs typeface="Times New Roman" pitchFamily="18" charset="0"/>
              </a:rPr>
              <a:t>Nội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dung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hát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: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hát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ca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ngợi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vẻ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đẹp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tết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mùa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xuân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V.A – Ngày Tết Quê Em Beat.mp3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link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838200" y="5105400"/>
            <a:ext cx="1143000" cy="1143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99880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6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1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22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2" grpId="0"/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latin typeface="Times New Roman" pitchFamily="18" charset="0"/>
                <a:cs typeface="Times New Roman" pitchFamily="18" charset="0"/>
              </a:rPr>
              <a:t>Trò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: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Nhảy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nhạc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giới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thiệu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+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Luật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:</a:t>
            </a:r>
          </a:p>
          <a:p>
            <a:pPr>
              <a:buNone/>
            </a:pPr>
            <a:r>
              <a:rPr lang="en-US" dirty="0" err="1"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mở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nhạc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nhanh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chúng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mình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nhảy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nhanh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nhạc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chậm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nhảy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chậm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nhạc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dừng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cả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dừng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81</TotalTime>
  <Words>384</Words>
  <Application>Microsoft Office PowerPoint</Application>
  <PresentationFormat>On-screen Show (4:3)</PresentationFormat>
  <Paragraphs>43</Paragraphs>
  <Slides>12</Slides>
  <Notes>0</Notes>
  <HiddenSlides>0</HiddenSlides>
  <MMClips>5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Arial</vt:lpstr>
      <vt:lpstr>Calibri</vt:lpstr>
      <vt:lpstr>Times New Roman</vt:lpstr>
      <vt:lpstr>Office Theme</vt:lpstr>
      <vt:lpstr>PowerPoint Presentation</vt:lpstr>
      <vt:lpstr>Mục đích – yêu cầu</vt:lpstr>
      <vt:lpstr>Chuẩn bị</vt:lpstr>
      <vt:lpstr>Cô cùng trẻ trò chuyện về một số đặc điểm nổi bật của mùa xuân.</vt:lpstr>
      <vt:lpstr>PowerPoint Presentation</vt:lpstr>
      <vt:lpstr>Dạy hát : Cùng múa hát mừng xuân</vt:lpstr>
      <vt:lpstr>Đàm thoại</vt:lpstr>
      <vt:lpstr>Nghe hát : Ngày tết quê em</vt:lpstr>
      <vt:lpstr>Trò chơi : Nhảy theo nhạc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PHÒNG GIÁO DỤC VÀ ĐÀO TẠO QUÂN LONG BIÊN TRƯỜNG MẦM NON GIA THƯỢNG</dc:title>
  <dc:creator>Welcome</dc:creator>
  <cp:lastModifiedBy>Hi</cp:lastModifiedBy>
  <cp:revision>11</cp:revision>
  <dcterms:created xsi:type="dcterms:W3CDTF">2019-03-04T02:21:42Z</dcterms:created>
  <dcterms:modified xsi:type="dcterms:W3CDTF">2023-07-21T01:57:28Z</dcterms:modified>
</cp:coreProperties>
</file>