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6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7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5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3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4E04-C044-4642-8C67-0D80F0C65E57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A3F4-CB89-5686-5F34-FEFFFBD2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051603-DCA2-80F7-E972-6B10172904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8708D-4AC6-D0B0-90A3-65461733BC0C}"/>
              </a:ext>
            </a:extLst>
          </p:cNvPr>
          <p:cNvSpPr txBox="1"/>
          <p:nvPr/>
        </p:nvSpPr>
        <p:spPr>
          <a:xfrm>
            <a:off x="990600" y="274638"/>
            <a:ext cx="7162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6A62E-1EA8-62C3-B030-E54A49F1C2D1}"/>
              </a:ext>
            </a:extLst>
          </p:cNvPr>
          <p:cNvSpPr txBox="1"/>
          <p:nvPr/>
        </p:nvSpPr>
        <p:spPr>
          <a:xfrm>
            <a:off x="1371600" y="2547144"/>
            <a:ext cx="6781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 err="1">
                <a:solidFill>
                  <a:srgbClr val="C00000"/>
                </a:solidFill>
              </a:rPr>
              <a:t>Làm</a:t>
            </a:r>
            <a:r>
              <a:rPr lang="en-US" altLang="en-US" sz="5400" b="1" dirty="0">
                <a:solidFill>
                  <a:srgbClr val="C00000"/>
                </a:solidFill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</a:rPr>
              <a:t>quen</a:t>
            </a:r>
            <a:r>
              <a:rPr lang="en-US" altLang="en-US" sz="5400" b="1" dirty="0">
                <a:solidFill>
                  <a:srgbClr val="C00000"/>
                </a:solidFill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</a:rPr>
              <a:t>văn</a:t>
            </a:r>
            <a:r>
              <a:rPr lang="en-US" altLang="en-US" sz="5400" b="1" dirty="0">
                <a:solidFill>
                  <a:srgbClr val="C00000"/>
                </a:solidFill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</a:rPr>
              <a:t>học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D42C6C-603F-03C3-975F-258A94560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4" y="1156494"/>
            <a:ext cx="1390650" cy="1390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C4A374-5F60-552F-A8DC-6AA03CB4E94B}"/>
              </a:ext>
            </a:extLst>
          </p:cNvPr>
          <p:cNvSpPr txBox="1"/>
          <p:nvPr/>
        </p:nvSpPr>
        <p:spPr>
          <a:xfrm>
            <a:off x="2057400" y="3429000"/>
            <a:ext cx="4672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0070C0"/>
                </a:solidFill>
              </a:rPr>
              <a:t>Đề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tài</a:t>
            </a:r>
            <a:r>
              <a:rPr lang="en-US" altLang="en-US" sz="2400" dirty="0">
                <a:solidFill>
                  <a:srgbClr val="0070C0"/>
                </a:solidFill>
              </a:rPr>
              <a:t>: </a:t>
            </a:r>
            <a:r>
              <a:rPr lang="en-US" altLang="en-US" sz="2400" dirty="0" err="1">
                <a:solidFill>
                  <a:srgbClr val="0070C0"/>
                </a:solidFill>
              </a:rPr>
              <a:t>Chuyện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của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dê</a:t>
            </a:r>
            <a:r>
              <a:rPr lang="en-US" altLang="en-US" sz="2400" dirty="0">
                <a:solidFill>
                  <a:srgbClr val="0070C0"/>
                </a:solidFill>
              </a:rPr>
              <a:t> con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A6DA73-D6D3-54F4-AE67-F90F88B6B12C}"/>
              </a:ext>
            </a:extLst>
          </p:cNvPr>
          <p:cNvSpPr txBox="1"/>
          <p:nvPr/>
        </p:nvSpPr>
        <p:spPr>
          <a:xfrm>
            <a:off x="2076450" y="3921461"/>
            <a:ext cx="467201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dirty="0" err="1">
                <a:solidFill>
                  <a:srgbClr val="0070C0"/>
                </a:solidFill>
              </a:rPr>
              <a:t>Lứa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tuổi</a:t>
            </a:r>
            <a:r>
              <a:rPr lang="en-US" altLang="en-US" sz="2400" dirty="0">
                <a:solidFill>
                  <a:srgbClr val="0070C0"/>
                </a:solidFill>
              </a:rPr>
              <a:t>: </a:t>
            </a:r>
            <a:r>
              <a:rPr lang="en-US" altLang="en-US" sz="2400" dirty="0" err="1">
                <a:solidFill>
                  <a:srgbClr val="0070C0"/>
                </a:solidFill>
              </a:rPr>
              <a:t>Mẫu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giáo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lớn</a:t>
            </a:r>
            <a:r>
              <a:rPr lang="en-US" altLang="en-US" sz="2400" dirty="0">
                <a:solidFill>
                  <a:srgbClr val="0070C0"/>
                </a:solidFill>
              </a:rPr>
              <a:t> 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D408B3-DF02-7EC8-598A-43530E671D0E}"/>
              </a:ext>
            </a:extLst>
          </p:cNvPr>
          <p:cNvSpPr txBox="1"/>
          <p:nvPr/>
        </p:nvSpPr>
        <p:spPr>
          <a:xfrm>
            <a:off x="2076450" y="4283533"/>
            <a:ext cx="4672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GV </a:t>
            </a:r>
            <a:r>
              <a:rPr lang="en-US" altLang="en-US" sz="2400" dirty="0" err="1">
                <a:solidFill>
                  <a:srgbClr val="0070C0"/>
                </a:solidFill>
              </a:rPr>
              <a:t>thực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hiện</a:t>
            </a:r>
            <a:r>
              <a:rPr lang="en-US" altLang="en-US" sz="2400" dirty="0">
                <a:solidFill>
                  <a:srgbClr val="0070C0"/>
                </a:solidFill>
              </a:rPr>
              <a:t>: </a:t>
            </a:r>
            <a:r>
              <a:rPr lang="en-US" altLang="en-US" sz="2400" dirty="0" err="1">
                <a:solidFill>
                  <a:srgbClr val="0070C0"/>
                </a:solidFill>
              </a:rPr>
              <a:t>Nguyễn</a:t>
            </a:r>
            <a:r>
              <a:rPr lang="en-US" altLang="en-US" sz="2400" dirty="0">
                <a:solidFill>
                  <a:srgbClr val="0070C0"/>
                </a:solidFill>
              </a:rPr>
              <a:t> Khánh </a:t>
            </a:r>
            <a:r>
              <a:rPr lang="en-US" altLang="en-US" sz="2400" dirty="0" err="1">
                <a:solidFill>
                  <a:srgbClr val="0070C0"/>
                </a:solidFill>
              </a:rPr>
              <a:t>Hòa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90EA35-A09A-203E-3830-11A64233DAAA}"/>
              </a:ext>
            </a:extLst>
          </p:cNvPr>
          <p:cNvSpPr txBox="1"/>
          <p:nvPr/>
        </p:nvSpPr>
        <p:spPr>
          <a:xfrm>
            <a:off x="2235993" y="5107270"/>
            <a:ext cx="4672012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3333CC"/>
                </a:solidFill>
              </a:rPr>
              <a:t>Năm</a:t>
            </a:r>
            <a:r>
              <a:rPr lang="en-US" altLang="en-US" sz="2000" b="1" dirty="0">
                <a:solidFill>
                  <a:srgbClr val="3333CC"/>
                </a:solidFill>
              </a:rPr>
              <a:t> </a:t>
            </a:r>
            <a:r>
              <a:rPr lang="en-US" altLang="en-US" sz="2000" b="1" dirty="0" err="1">
                <a:solidFill>
                  <a:srgbClr val="3333CC"/>
                </a:solidFill>
              </a:rPr>
              <a:t>học</a:t>
            </a:r>
            <a:r>
              <a:rPr lang="en-US" altLang="en-US" sz="2000" b="1" dirty="0">
                <a:solidFill>
                  <a:srgbClr val="3333CC"/>
                </a:solidFill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211720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45"/>
            <a:ext cx="9220200" cy="706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Giới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truyện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cảm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3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05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77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6" y="0"/>
            <a:ext cx="9231745" cy="692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71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1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60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" y="0"/>
            <a:ext cx="9223376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31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53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Giới thiệu truyện và kể diễn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và trích dẫn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7</cp:revision>
  <dcterms:created xsi:type="dcterms:W3CDTF">2018-11-10T01:18:28Z</dcterms:created>
  <dcterms:modified xsi:type="dcterms:W3CDTF">2023-07-28T03:46:23Z</dcterms:modified>
</cp:coreProperties>
</file>