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8" r:id="rId3"/>
    <p:sldId id="307" r:id="rId4"/>
    <p:sldId id="257" r:id="rId5"/>
    <p:sldId id="310" r:id="rId6"/>
    <p:sldId id="311" r:id="rId7"/>
    <p:sldId id="312" r:id="rId8"/>
    <p:sldId id="313" r:id="rId9"/>
    <p:sldId id="314" r:id="rId10"/>
    <p:sldId id="298" r:id="rId11"/>
    <p:sldId id="316" r:id="rId12"/>
    <p:sldId id="317" r:id="rId13"/>
    <p:sldId id="318" r:id="rId14"/>
    <p:sldId id="319" r:id="rId15"/>
    <p:sldId id="320" r:id="rId16"/>
    <p:sldId id="285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7D2"/>
    <a:srgbClr val="C40CBB"/>
    <a:srgbClr val="F226E8"/>
    <a:srgbClr val="4CE329"/>
    <a:srgbClr val="FEF762"/>
    <a:srgbClr val="FEF76E"/>
    <a:srgbClr val="FFF681"/>
    <a:srgbClr val="FFFFA3"/>
    <a:srgbClr val="FFFF8B"/>
    <a:srgbClr val="FF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2183-3E51-4B75-B0EA-7C7A4988B5FB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F337-0BCD-4C44-BAEB-8C4F70E53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8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638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876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HOA HƯỚN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DƯƠN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4002" y="1706085"/>
            <a:ext cx="5912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vi-V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TẠO HÌNH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1" y="2783211"/>
            <a:ext cx="9829800" cy="823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DÁN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NGHỀ TRONG HỌA BÁO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8769" y="6457890"/>
            <a:ext cx="2624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vi-VN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vi-VN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- 202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2611" y="4078319"/>
            <a:ext cx="54890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– 6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Khán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1" y="381000"/>
            <a:ext cx="9100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</a:t>
            </a:r>
            <a:r>
              <a:rPr lang="vi-V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Phương pháp, hình thức tổ chức: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371600"/>
            <a:ext cx="6477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7030A0"/>
                </a:solidFill>
              </a:rPr>
              <a:t>*  </a:t>
            </a:r>
            <a:r>
              <a:rPr lang="vi-VN" sz="4000" b="1" i="1" dirty="0">
                <a:solidFill>
                  <a:srgbClr val="7030A0"/>
                </a:solidFill>
              </a:rPr>
              <a:t>Hướng dẫn tập thể:</a:t>
            </a:r>
            <a:endParaRPr lang="vi-VN" sz="3600" b="1" i="1" dirty="0">
              <a:solidFill>
                <a:srgbClr val="7030A0"/>
              </a:solidFill>
            </a:endParaRPr>
          </a:p>
          <a:p>
            <a:r>
              <a:rPr lang="vi-VN" sz="3600" dirty="0">
                <a:solidFill>
                  <a:srgbClr val="002060"/>
                </a:solidFill>
              </a:rPr>
              <a:t>Cô cho trẻ quan sát một số bức tranh </a:t>
            </a:r>
            <a:r>
              <a:rPr lang="en-US" sz="3600" dirty="0" err="1">
                <a:solidFill>
                  <a:srgbClr val="002060"/>
                </a:solidFill>
              </a:rPr>
              <a:t>cắt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hình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ảnh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nghề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họa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báo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85215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178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-vung-tieng-anh-theo-chu-de-nghe-nghi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74676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7030A0"/>
                </a:solidFill>
              </a:rPr>
              <a:t>* Hướng dẫn cá nhân:</a:t>
            </a:r>
          </a:p>
          <a:p>
            <a:pPr algn="ctr"/>
            <a:r>
              <a:rPr lang="vi-VN" sz="4000" dirty="0">
                <a:solidFill>
                  <a:srgbClr val="002060"/>
                </a:solidFill>
              </a:rPr>
              <a:t>Cô hỏi trẻ ý tưởng của mình và khuyến khích trẻ sử dụng các nguyên vật liệu mở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600200"/>
            <a:ext cx="5606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 thực hiện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590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( Cô bao quát và hướng dẫn trẻ thực hiện ý tưởng của mình)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VA - Cháu Yêu Cô Chú Công Nhâ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4287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736" y="1752600"/>
            <a:ext cx="83928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cap="none" spc="0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Trưng bày và nhận xét</a:t>
            </a:r>
          </a:p>
          <a:p>
            <a:pPr algn="ctr"/>
            <a:r>
              <a:rPr lang="vi-VN" sz="6000" b="1" cap="none" spc="0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sản phẩm</a:t>
            </a:r>
            <a:endParaRPr lang="en-US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0"/>
            <a:ext cx="8153400" cy="4114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– hạnh phúc</a:t>
            </a:r>
          </a:p>
        </p:txBody>
      </p:sp>
    </p:spTree>
    <p:custDataLst>
      <p:tags r:id="rId1"/>
    </p:custDataLst>
  </p:cSld>
  <p:clrMapOvr>
    <a:masterClrMapping/>
  </p:clrMapOvr>
  <p:transition advTm="6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3515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Mục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đích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cầu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1.Kiến </a:t>
            </a:r>
            <a:r>
              <a:rPr lang="en-US" sz="3200" dirty="0" err="1">
                <a:solidFill>
                  <a:srgbClr val="FF0000"/>
                </a:solidFill>
              </a:rPr>
              <a:t>thức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</a:rPr>
              <a:t>-  </a:t>
            </a:r>
            <a:r>
              <a:rPr lang="en-US" sz="2800" dirty="0" err="1">
                <a:solidFill>
                  <a:srgbClr val="0070C0"/>
                </a:solidFill>
              </a:rPr>
              <a:t>Trẻ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nghề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việc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nghề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hội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2.Kỹ </a:t>
            </a:r>
            <a:r>
              <a:rPr lang="en-US" sz="3200" dirty="0" err="1">
                <a:solidFill>
                  <a:srgbClr val="FF0000"/>
                </a:solidFill>
              </a:rPr>
              <a:t>năng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</a:rPr>
              <a:t>-</a:t>
            </a:r>
            <a:r>
              <a:rPr lang="en-US" sz="2800" dirty="0" err="1">
                <a:solidFill>
                  <a:srgbClr val="0070C0"/>
                </a:solidFill>
              </a:rPr>
              <a:t>Trẻ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cắt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từ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họa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mặt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sau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hình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Tạo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cục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đẹp</a:t>
            </a:r>
            <a:r>
              <a:rPr lang="en-US" sz="2800" dirty="0">
                <a:solidFill>
                  <a:srgbClr val="0070C0"/>
                </a:solidFill>
              </a:rPr>
              <a:t> 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3.Thái </a:t>
            </a:r>
            <a:r>
              <a:rPr lang="en-US" sz="3200" dirty="0" err="1">
                <a:solidFill>
                  <a:srgbClr val="FF0000"/>
                </a:solidFill>
              </a:rPr>
              <a:t>độ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quý</a:t>
            </a:r>
            <a:r>
              <a:rPr lang="en-US" sz="2800" dirty="0">
                <a:solidFill>
                  <a:srgbClr val="0070C0"/>
                </a:solidFill>
              </a:rPr>
              <a:t>,  </a:t>
            </a:r>
            <a:r>
              <a:rPr lang="en-US" sz="2800" dirty="0" err="1">
                <a:solidFill>
                  <a:srgbClr val="0070C0"/>
                </a:solidFill>
              </a:rPr>
              <a:t>kính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trọng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cô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nghề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ích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hội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4050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II.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Chuẩn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bị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733246"/>
            <a:ext cx="708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1.Đồ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</a:rPr>
              <a:t>Bài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giảng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điện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tử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7030A0"/>
                </a:solidFill>
              </a:rPr>
              <a:t> 4 </a:t>
            </a:r>
            <a:r>
              <a:rPr lang="en-US" sz="3200" dirty="0" err="1">
                <a:solidFill>
                  <a:srgbClr val="7030A0"/>
                </a:solidFill>
              </a:rPr>
              <a:t>tranh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gợi</a:t>
            </a:r>
            <a:r>
              <a:rPr lang="en-US" sz="3200" dirty="0">
                <a:solidFill>
                  <a:srgbClr val="7030A0"/>
                </a:solidFill>
              </a:rPr>
              <a:t> ý </a:t>
            </a:r>
            <a:r>
              <a:rPr lang="en-US" sz="3200" dirty="0" err="1">
                <a:solidFill>
                  <a:srgbClr val="7030A0"/>
                </a:solidFill>
              </a:rPr>
              <a:t>về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công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việc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của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nghề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Nghề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giáo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viên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Nghề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bộ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đội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Nghề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nông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Nghề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bán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hàng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2.Đồ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trẻ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>
                <a:solidFill>
                  <a:srgbClr val="7030A0"/>
                </a:solidFill>
              </a:rPr>
              <a:t>- </a:t>
            </a:r>
            <a:r>
              <a:rPr lang="en-US" sz="3200" dirty="0" err="1">
                <a:solidFill>
                  <a:srgbClr val="7030A0"/>
                </a:solidFill>
              </a:rPr>
              <a:t>Vở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thủ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công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kéo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hồ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dán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tranh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đồ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dùng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trong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họa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báo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- </a:t>
            </a:r>
            <a:r>
              <a:rPr lang="en-US" sz="3200" dirty="0" err="1">
                <a:solidFill>
                  <a:srgbClr val="7030A0"/>
                </a:solidFill>
              </a:rPr>
              <a:t>Bảng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tương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tác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que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chỉ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Cháu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yêu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nhân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Nhạc Thiếu Nhi - Cháu Yêu Cô Chú Công Nhâ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510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6153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chuyện về </a:t>
            </a:r>
          </a:p>
          <a:p>
            <a:pPr algn="ctr"/>
            <a:r>
              <a:rPr lang="vi-VN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 số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NGHỀ TRONG XÃ HỘI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410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0070C0"/>
                </a:solidFill>
                <a:latin typeface=".VnAvant" pitchFamily="34" charset="0"/>
              </a:rPr>
              <a:t>NghÒ gi¸o viªn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4" name="Picture 3" descr="1_266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"/>
            <a:ext cx="7848600" cy="4855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486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70C0"/>
                </a:solidFill>
                <a:latin typeface=".VnAvant" pitchFamily="34" charset="0"/>
              </a:rPr>
              <a:t>NghÒ bé ®éi</a:t>
            </a:r>
            <a:endParaRPr lang="en-US" sz="72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4" name="Picture 3" descr="co-hoi-viec-lam-cho-bo-d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7315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5257800"/>
            <a:ext cx="57486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b="1" dirty="0">
                <a:solidFill>
                  <a:srgbClr val="0070C0"/>
                </a:solidFill>
                <a:latin typeface=".VnAvant" pitchFamily="34" charset="0"/>
              </a:rPr>
              <a:t>NghÒ n«ng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5" name="Picture 4" descr="Thơ viết về Nghề Nông hay, chùm thơ ca ngợi người nông dân cần c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11301"/>
            <a:ext cx="7239000" cy="4669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4864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0070C0"/>
                </a:solidFill>
                <a:latin typeface=".VnAvant" pitchFamily="34" charset="0"/>
              </a:rPr>
              <a:t>NghÒ b¸n hµng</a:t>
            </a:r>
            <a:endParaRPr lang="en-US" sz="6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4" name="Picture 3" descr="nhung-nghe-nhat-bac-le-nhung-thu-lai-tien-trieu-moi-ngay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04800"/>
            <a:ext cx="7086601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357</Words>
  <Application>Microsoft Office PowerPoint</Application>
  <PresentationFormat>On-screen Show (4:3)</PresentationFormat>
  <Paragraphs>48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Hi</cp:lastModifiedBy>
  <cp:revision>107</cp:revision>
  <dcterms:created xsi:type="dcterms:W3CDTF">2018-01-10T11:15:30Z</dcterms:created>
  <dcterms:modified xsi:type="dcterms:W3CDTF">2023-07-21T01:51:44Z</dcterms:modified>
</cp:coreProperties>
</file>