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867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: </a:t>
            </a:r>
            <a:r>
              <a:rPr lang="en-US" sz="2000" dirty="0" err="1"/>
              <a:t>Nguyễn</a:t>
            </a:r>
            <a:r>
              <a:rPr lang="en-US" sz="2000" dirty="0"/>
              <a:t> Khánh </a:t>
            </a:r>
            <a:r>
              <a:rPr lang="en-US" sz="2000" dirty="0" err="1"/>
              <a:t>Hòa</a:t>
            </a:r>
            <a:r>
              <a:rPr lang="en-US" sz="2000" dirty="0"/>
              <a:t>- A1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mầm</a:t>
            </a:r>
            <a:r>
              <a:rPr lang="en-US" sz="2000" dirty="0"/>
              <a:t> non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4F824-99F6-EC85-64F7-7F3D3979B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7" y="6489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 Thu </a:t>
            </a:r>
            <a:r>
              <a:rPr lang="en-US" dirty="0" err="1"/>
              <a:t>Hương</a:t>
            </a:r>
            <a:r>
              <a:rPr lang="en-US" dirty="0"/>
              <a:t>- A1</a:t>
            </a:r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89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18</cp:revision>
  <cp:lastPrinted>2018-05-14T09:51:48Z</cp:lastPrinted>
  <dcterms:created xsi:type="dcterms:W3CDTF">2017-12-12T05:00:17Z</dcterms:created>
  <dcterms:modified xsi:type="dcterms:W3CDTF">2023-07-29T02:34:00Z</dcterms:modified>
</cp:coreProperties>
</file>