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8" r:id="rId2"/>
    <p:sldId id="265" r:id="rId3"/>
    <p:sldId id="270" r:id="rId4"/>
    <p:sldId id="272" r:id="rId5"/>
    <p:sldId id="273" r:id="rId6"/>
    <p:sldId id="274" r:id="rId7"/>
    <p:sldId id="275" r:id="rId8"/>
    <p:sldId id="297" r:id="rId9"/>
    <p:sldId id="298" r:id="rId10"/>
    <p:sldId id="299" r:id="rId11"/>
    <p:sldId id="277" r:id="rId12"/>
    <p:sldId id="278" r:id="rId13"/>
    <p:sldId id="279" r:id="rId14"/>
    <p:sldId id="280" r:id="rId15"/>
    <p:sldId id="281" r:id="rId16"/>
    <p:sldId id="282" r:id="rId17"/>
    <p:sldId id="283" r:id="rId18"/>
    <p:sldId id="284" r:id="rId19"/>
    <p:sldId id="300" r:id="rId20"/>
    <p:sldId id="285" r:id="rId21"/>
    <p:sldId id="304" r:id="rId22"/>
    <p:sldId id="289" r:id="rId23"/>
    <p:sldId id="290" r:id="rId24"/>
    <p:sldId id="291" r:id="rId25"/>
    <p:sldId id="296"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77" autoAdjust="0"/>
    <p:restoredTop sz="94660"/>
  </p:normalViewPr>
  <p:slideViewPr>
    <p:cSldViewPr snapToGrid="0">
      <p:cViewPr varScale="1">
        <p:scale>
          <a:sx n="71" d="100"/>
          <a:sy n="71" d="100"/>
        </p:scale>
        <p:origin x="54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D058C7-BF59-4637-A5BC-71BA92509B8A}" type="datetimeFigureOut">
              <a:rPr lang="en-US" smtClean="0"/>
              <a:t>7/21/2023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F26790-82CE-495E-A89C-C5F1017411E7}" type="slidenum">
              <a:rPr lang="en-US" smtClean="0"/>
              <a:t>‹#›</a:t>
            </a:fld>
            <a:endParaRPr lang="en-US"/>
          </a:p>
        </p:txBody>
      </p:sp>
    </p:spTree>
    <p:extLst>
      <p:ext uri="{BB962C8B-B14F-4D97-AF65-F5344CB8AC3E}">
        <p14:creationId xmlns:p14="http://schemas.microsoft.com/office/powerpoint/2010/main" val="2151531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B326B86D-0F16-4AFE-9042-CDDCB6E65A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7DEF3073-1CE7-4213-A87D-1EA454EEFF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23556" name="Slide Number Placeholder 3">
            <a:extLst>
              <a:ext uri="{FF2B5EF4-FFF2-40B4-BE49-F238E27FC236}">
                <a16:creationId xmlns:a16="http://schemas.microsoft.com/office/drawing/2014/main" id="{25AA098D-930A-4461-AC6E-11705BD3FE9D}"/>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4BAA5BC-57BC-4AD7-ADF4-E82F54D27625}" type="slidenum">
              <a:rPr lang="vi-VN" altLang="en-US">
                <a:solidFill>
                  <a:srgbClr val="000000"/>
                </a:solidFill>
                <a:latin typeface="Arial" panose="020B0604020202020204" pitchFamily="34" charset="0"/>
              </a:rPr>
              <a:pPr eaLnBrk="1" hangingPunct="1"/>
              <a:t>1</a:t>
            </a:fld>
            <a:endParaRPr lang="vi-VN" altLang="en-US">
              <a:solidFill>
                <a:srgbClr val="000000"/>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10</a:t>
            </a:fld>
            <a:endParaRPr lang="en-US"/>
          </a:p>
        </p:txBody>
      </p:sp>
    </p:spTree>
    <p:extLst>
      <p:ext uri="{BB962C8B-B14F-4D97-AF65-F5344CB8AC3E}">
        <p14:creationId xmlns:p14="http://schemas.microsoft.com/office/powerpoint/2010/main" val="1452304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11</a:t>
            </a:fld>
            <a:endParaRPr lang="en-US"/>
          </a:p>
        </p:txBody>
      </p:sp>
    </p:spTree>
    <p:extLst>
      <p:ext uri="{BB962C8B-B14F-4D97-AF65-F5344CB8AC3E}">
        <p14:creationId xmlns:p14="http://schemas.microsoft.com/office/powerpoint/2010/main" val="2246241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12</a:t>
            </a:fld>
            <a:endParaRPr lang="en-US"/>
          </a:p>
        </p:txBody>
      </p:sp>
    </p:spTree>
    <p:extLst>
      <p:ext uri="{BB962C8B-B14F-4D97-AF65-F5344CB8AC3E}">
        <p14:creationId xmlns:p14="http://schemas.microsoft.com/office/powerpoint/2010/main" val="39871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13</a:t>
            </a:fld>
            <a:endParaRPr lang="en-US"/>
          </a:p>
        </p:txBody>
      </p:sp>
    </p:spTree>
    <p:extLst>
      <p:ext uri="{BB962C8B-B14F-4D97-AF65-F5344CB8AC3E}">
        <p14:creationId xmlns:p14="http://schemas.microsoft.com/office/powerpoint/2010/main" val="3551504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14</a:t>
            </a:fld>
            <a:endParaRPr lang="en-US"/>
          </a:p>
        </p:txBody>
      </p:sp>
    </p:spTree>
    <p:extLst>
      <p:ext uri="{BB962C8B-B14F-4D97-AF65-F5344CB8AC3E}">
        <p14:creationId xmlns:p14="http://schemas.microsoft.com/office/powerpoint/2010/main" val="1990682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15</a:t>
            </a:fld>
            <a:endParaRPr lang="en-US"/>
          </a:p>
        </p:txBody>
      </p:sp>
    </p:spTree>
    <p:extLst>
      <p:ext uri="{BB962C8B-B14F-4D97-AF65-F5344CB8AC3E}">
        <p14:creationId xmlns:p14="http://schemas.microsoft.com/office/powerpoint/2010/main" val="1380009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16</a:t>
            </a:fld>
            <a:endParaRPr lang="en-US"/>
          </a:p>
        </p:txBody>
      </p:sp>
    </p:spTree>
    <p:extLst>
      <p:ext uri="{BB962C8B-B14F-4D97-AF65-F5344CB8AC3E}">
        <p14:creationId xmlns:p14="http://schemas.microsoft.com/office/powerpoint/2010/main" val="2429909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17</a:t>
            </a:fld>
            <a:endParaRPr lang="en-US"/>
          </a:p>
        </p:txBody>
      </p:sp>
    </p:spTree>
    <p:extLst>
      <p:ext uri="{BB962C8B-B14F-4D97-AF65-F5344CB8AC3E}">
        <p14:creationId xmlns:p14="http://schemas.microsoft.com/office/powerpoint/2010/main" val="334623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18</a:t>
            </a:fld>
            <a:endParaRPr lang="en-US"/>
          </a:p>
        </p:txBody>
      </p:sp>
    </p:spTree>
    <p:extLst>
      <p:ext uri="{BB962C8B-B14F-4D97-AF65-F5344CB8AC3E}">
        <p14:creationId xmlns:p14="http://schemas.microsoft.com/office/powerpoint/2010/main" val="2357846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19</a:t>
            </a:fld>
            <a:endParaRPr lang="en-US"/>
          </a:p>
        </p:txBody>
      </p:sp>
    </p:spTree>
    <p:extLst>
      <p:ext uri="{BB962C8B-B14F-4D97-AF65-F5344CB8AC3E}">
        <p14:creationId xmlns:p14="http://schemas.microsoft.com/office/powerpoint/2010/main" val="3570224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2</a:t>
            </a:fld>
            <a:endParaRPr lang="en-US"/>
          </a:p>
        </p:txBody>
      </p:sp>
    </p:spTree>
    <p:extLst>
      <p:ext uri="{BB962C8B-B14F-4D97-AF65-F5344CB8AC3E}">
        <p14:creationId xmlns:p14="http://schemas.microsoft.com/office/powerpoint/2010/main" val="3357368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20</a:t>
            </a:fld>
            <a:endParaRPr lang="en-US"/>
          </a:p>
        </p:txBody>
      </p:sp>
    </p:spTree>
    <p:extLst>
      <p:ext uri="{BB962C8B-B14F-4D97-AF65-F5344CB8AC3E}">
        <p14:creationId xmlns:p14="http://schemas.microsoft.com/office/powerpoint/2010/main" val="1969615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21</a:t>
            </a:fld>
            <a:endParaRPr lang="en-US"/>
          </a:p>
        </p:txBody>
      </p:sp>
    </p:spTree>
    <p:extLst>
      <p:ext uri="{BB962C8B-B14F-4D97-AF65-F5344CB8AC3E}">
        <p14:creationId xmlns:p14="http://schemas.microsoft.com/office/powerpoint/2010/main" val="1177178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22</a:t>
            </a:fld>
            <a:endParaRPr lang="en-US"/>
          </a:p>
        </p:txBody>
      </p:sp>
    </p:spTree>
    <p:extLst>
      <p:ext uri="{BB962C8B-B14F-4D97-AF65-F5344CB8AC3E}">
        <p14:creationId xmlns:p14="http://schemas.microsoft.com/office/powerpoint/2010/main" val="3425219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23</a:t>
            </a:fld>
            <a:endParaRPr lang="en-US"/>
          </a:p>
        </p:txBody>
      </p:sp>
    </p:spTree>
    <p:extLst>
      <p:ext uri="{BB962C8B-B14F-4D97-AF65-F5344CB8AC3E}">
        <p14:creationId xmlns:p14="http://schemas.microsoft.com/office/powerpoint/2010/main" val="1899489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24</a:t>
            </a:fld>
            <a:endParaRPr lang="en-US"/>
          </a:p>
        </p:txBody>
      </p:sp>
    </p:spTree>
    <p:extLst>
      <p:ext uri="{BB962C8B-B14F-4D97-AF65-F5344CB8AC3E}">
        <p14:creationId xmlns:p14="http://schemas.microsoft.com/office/powerpoint/2010/main" val="3841673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25</a:t>
            </a:fld>
            <a:endParaRPr lang="en-US"/>
          </a:p>
        </p:txBody>
      </p:sp>
    </p:spTree>
    <p:extLst>
      <p:ext uri="{BB962C8B-B14F-4D97-AF65-F5344CB8AC3E}">
        <p14:creationId xmlns:p14="http://schemas.microsoft.com/office/powerpoint/2010/main" val="4276732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3</a:t>
            </a:fld>
            <a:endParaRPr lang="en-US"/>
          </a:p>
        </p:txBody>
      </p:sp>
    </p:spTree>
    <p:extLst>
      <p:ext uri="{BB962C8B-B14F-4D97-AF65-F5344CB8AC3E}">
        <p14:creationId xmlns:p14="http://schemas.microsoft.com/office/powerpoint/2010/main" val="2435885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4</a:t>
            </a:fld>
            <a:endParaRPr lang="en-US"/>
          </a:p>
        </p:txBody>
      </p:sp>
    </p:spTree>
    <p:extLst>
      <p:ext uri="{BB962C8B-B14F-4D97-AF65-F5344CB8AC3E}">
        <p14:creationId xmlns:p14="http://schemas.microsoft.com/office/powerpoint/2010/main" val="641487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5</a:t>
            </a:fld>
            <a:endParaRPr lang="en-US"/>
          </a:p>
        </p:txBody>
      </p:sp>
    </p:spTree>
    <p:extLst>
      <p:ext uri="{BB962C8B-B14F-4D97-AF65-F5344CB8AC3E}">
        <p14:creationId xmlns:p14="http://schemas.microsoft.com/office/powerpoint/2010/main" val="2016442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6</a:t>
            </a:fld>
            <a:endParaRPr lang="en-US"/>
          </a:p>
        </p:txBody>
      </p:sp>
    </p:spTree>
    <p:extLst>
      <p:ext uri="{BB962C8B-B14F-4D97-AF65-F5344CB8AC3E}">
        <p14:creationId xmlns:p14="http://schemas.microsoft.com/office/powerpoint/2010/main" val="271249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7</a:t>
            </a:fld>
            <a:endParaRPr lang="en-US"/>
          </a:p>
        </p:txBody>
      </p:sp>
    </p:spTree>
    <p:extLst>
      <p:ext uri="{BB962C8B-B14F-4D97-AF65-F5344CB8AC3E}">
        <p14:creationId xmlns:p14="http://schemas.microsoft.com/office/powerpoint/2010/main" val="1257211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8</a:t>
            </a:fld>
            <a:endParaRPr lang="en-US"/>
          </a:p>
        </p:txBody>
      </p:sp>
    </p:spTree>
    <p:extLst>
      <p:ext uri="{BB962C8B-B14F-4D97-AF65-F5344CB8AC3E}">
        <p14:creationId xmlns:p14="http://schemas.microsoft.com/office/powerpoint/2010/main" val="2863422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9</a:t>
            </a:fld>
            <a:endParaRPr lang="en-US"/>
          </a:p>
        </p:txBody>
      </p:sp>
    </p:spTree>
    <p:extLst>
      <p:ext uri="{BB962C8B-B14F-4D97-AF65-F5344CB8AC3E}">
        <p14:creationId xmlns:p14="http://schemas.microsoft.com/office/powerpoint/2010/main" val="4112729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55E9-7D2A-4725-BA8E-A8FD2D9D2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E7870F-74AC-481C-9FBC-9276A21ACF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1625C2-C1F4-4188-BE80-75F7206E2008}"/>
              </a:ext>
            </a:extLst>
          </p:cNvPr>
          <p:cNvSpPr>
            <a:spLocks noGrp="1"/>
          </p:cNvSpPr>
          <p:nvPr>
            <p:ph type="dt" sz="half" idx="10"/>
          </p:nvPr>
        </p:nvSpPr>
        <p:spPr/>
        <p:txBody>
          <a:bodyPr/>
          <a:lstStyle/>
          <a:p>
            <a:fld id="{551D0A1C-3A6B-4887-AF1E-21B8769BF195}" type="datetimeFigureOut">
              <a:rPr lang="en-US" smtClean="0"/>
              <a:t>7/21/2023</a:t>
            </a:fld>
            <a:endParaRPr lang="en-US"/>
          </a:p>
        </p:txBody>
      </p:sp>
      <p:sp>
        <p:nvSpPr>
          <p:cNvPr id="5" name="Footer Placeholder 4">
            <a:extLst>
              <a:ext uri="{FF2B5EF4-FFF2-40B4-BE49-F238E27FC236}">
                <a16:creationId xmlns:a16="http://schemas.microsoft.com/office/drawing/2014/main" id="{CBFCD138-42F6-4BD7-8DFA-657477F25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0A6A8-A5AF-4AD4-B220-DE468D8AB6B0}"/>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1909126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3A474-0371-4F7D-ADBB-57D0C49622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FFD8BC-7FE7-4FC7-8496-5AA436155A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C17BB-FC1A-4A1B-BE41-884B5BE57658}"/>
              </a:ext>
            </a:extLst>
          </p:cNvPr>
          <p:cNvSpPr>
            <a:spLocks noGrp="1"/>
          </p:cNvSpPr>
          <p:nvPr>
            <p:ph type="dt" sz="half" idx="10"/>
          </p:nvPr>
        </p:nvSpPr>
        <p:spPr/>
        <p:txBody>
          <a:bodyPr/>
          <a:lstStyle/>
          <a:p>
            <a:fld id="{551D0A1C-3A6B-4887-AF1E-21B8769BF195}" type="datetimeFigureOut">
              <a:rPr lang="en-US" smtClean="0"/>
              <a:t>7/21/2023</a:t>
            </a:fld>
            <a:endParaRPr lang="en-US"/>
          </a:p>
        </p:txBody>
      </p:sp>
      <p:sp>
        <p:nvSpPr>
          <p:cNvPr id="5" name="Footer Placeholder 4">
            <a:extLst>
              <a:ext uri="{FF2B5EF4-FFF2-40B4-BE49-F238E27FC236}">
                <a16:creationId xmlns:a16="http://schemas.microsoft.com/office/drawing/2014/main" id="{3186E4C6-459D-43B8-BD87-89DB83C69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0C9D2-D444-4C1C-9191-83DAB54BFFF5}"/>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3451674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53C8AD-FB09-44FC-B8C5-EE3AC44CBA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2CE247-E5D9-40A1-881C-A0AF2AAD0A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6FA7F-C8CF-466A-B0EE-D45A0531EB7A}"/>
              </a:ext>
            </a:extLst>
          </p:cNvPr>
          <p:cNvSpPr>
            <a:spLocks noGrp="1"/>
          </p:cNvSpPr>
          <p:nvPr>
            <p:ph type="dt" sz="half" idx="10"/>
          </p:nvPr>
        </p:nvSpPr>
        <p:spPr/>
        <p:txBody>
          <a:bodyPr/>
          <a:lstStyle/>
          <a:p>
            <a:fld id="{551D0A1C-3A6B-4887-AF1E-21B8769BF195}" type="datetimeFigureOut">
              <a:rPr lang="en-US" smtClean="0"/>
              <a:t>7/21/2023</a:t>
            </a:fld>
            <a:endParaRPr lang="en-US"/>
          </a:p>
        </p:txBody>
      </p:sp>
      <p:sp>
        <p:nvSpPr>
          <p:cNvPr id="5" name="Footer Placeholder 4">
            <a:extLst>
              <a:ext uri="{FF2B5EF4-FFF2-40B4-BE49-F238E27FC236}">
                <a16:creationId xmlns:a16="http://schemas.microsoft.com/office/drawing/2014/main" id="{84C49CC9-DCA4-45C2-9065-4F06323FA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B6A58-9711-4312-B707-B7CDAD853A32}"/>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832369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96D4C-E386-4F38-A62F-E34BD324D4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5B65A-AB21-4527-842A-18E2122725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B24AF-8A00-4F09-B2CB-70189951CE3C}"/>
              </a:ext>
            </a:extLst>
          </p:cNvPr>
          <p:cNvSpPr>
            <a:spLocks noGrp="1"/>
          </p:cNvSpPr>
          <p:nvPr>
            <p:ph type="dt" sz="half" idx="10"/>
          </p:nvPr>
        </p:nvSpPr>
        <p:spPr/>
        <p:txBody>
          <a:bodyPr/>
          <a:lstStyle/>
          <a:p>
            <a:fld id="{551D0A1C-3A6B-4887-AF1E-21B8769BF195}" type="datetimeFigureOut">
              <a:rPr lang="en-US" smtClean="0"/>
              <a:t>7/21/2023</a:t>
            </a:fld>
            <a:endParaRPr lang="en-US"/>
          </a:p>
        </p:txBody>
      </p:sp>
      <p:sp>
        <p:nvSpPr>
          <p:cNvPr id="5" name="Footer Placeholder 4">
            <a:extLst>
              <a:ext uri="{FF2B5EF4-FFF2-40B4-BE49-F238E27FC236}">
                <a16:creationId xmlns:a16="http://schemas.microsoft.com/office/drawing/2014/main" id="{0E793651-C345-40B3-B45A-FA7BBAE7A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32971-7A33-45E3-A732-17A3EDCE830D}"/>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1191778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52018-93A5-4E0F-AAA2-89650A23A8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9B6C86-1CAC-4ED7-8DFB-BBECFC3592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E9121C-7021-43E8-A386-46F9CE1C87D2}"/>
              </a:ext>
            </a:extLst>
          </p:cNvPr>
          <p:cNvSpPr>
            <a:spLocks noGrp="1"/>
          </p:cNvSpPr>
          <p:nvPr>
            <p:ph type="dt" sz="half" idx="10"/>
          </p:nvPr>
        </p:nvSpPr>
        <p:spPr/>
        <p:txBody>
          <a:bodyPr/>
          <a:lstStyle/>
          <a:p>
            <a:fld id="{551D0A1C-3A6B-4887-AF1E-21B8769BF195}" type="datetimeFigureOut">
              <a:rPr lang="en-US" smtClean="0"/>
              <a:t>7/21/2023</a:t>
            </a:fld>
            <a:endParaRPr lang="en-US"/>
          </a:p>
        </p:txBody>
      </p:sp>
      <p:sp>
        <p:nvSpPr>
          <p:cNvPr id="5" name="Footer Placeholder 4">
            <a:extLst>
              <a:ext uri="{FF2B5EF4-FFF2-40B4-BE49-F238E27FC236}">
                <a16:creationId xmlns:a16="http://schemas.microsoft.com/office/drawing/2014/main" id="{2DB2FAB0-AB69-46BC-ACE7-D8F1C40C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41C62-F17B-4ABA-97AD-AFE38681C0E3}"/>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106266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8B98-1F15-4338-89B6-F598E8AD5D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F7575B-E55B-428B-B5A5-9CC54D02B6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E9F23E-1481-4C6E-B9E5-2E58BFF69B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416800-D81E-44C1-B69F-E4CD68051039}"/>
              </a:ext>
            </a:extLst>
          </p:cNvPr>
          <p:cNvSpPr>
            <a:spLocks noGrp="1"/>
          </p:cNvSpPr>
          <p:nvPr>
            <p:ph type="dt" sz="half" idx="10"/>
          </p:nvPr>
        </p:nvSpPr>
        <p:spPr/>
        <p:txBody>
          <a:bodyPr/>
          <a:lstStyle/>
          <a:p>
            <a:fld id="{551D0A1C-3A6B-4887-AF1E-21B8769BF195}" type="datetimeFigureOut">
              <a:rPr lang="en-US" smtClean="0"/>
              <a:t>7/21/2023</a:t>
            </a:fld>
            <a:endParaRPr lang="en-US"/>
          </a:p>
        </p:txBody>
      </p:sp>
      <p:sp>
        <p:nvSpPr>
          <p:cNvPr id="6" name="Footer Placeholder 5">
            <a:extLst>
              <a:ext uri="{FF2B5EF4-FFF2-40B4-BE49-F238E27FC236}">
                <a16:creationId xmlns:a16="http://schemas.microsoft.com/office/drawing/2014/main" id="{A256381F-D8F2-4F8F-8D6A-57DF299B2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B73648-B823-44BB-8C8A-6EB2459EFB0C}"/>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282673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F83B7-48B9-4B21-AA7E-427C9F528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759899-AE91-42EA-B126-7718424E72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F2B492-FE32-435D-BEF7-62CF2FFE21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C03EA7-2B86-41A0-B4B7-7D5F538200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6226C6-1F46-4F81-A655-3EB195651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E4BF5F-B48E-44CF-A0A2-9AC0F79C14DE}"/>
              </a:ext>
            </a:extLst>
          </p:cNvPr>
          <p:cNvSpPr>
            <a:spLocks noGrp="1"/>
          </p:cNvSpPr>
          <p:nvPr>
            <p:ph type="dt" sz="half" idx="10"/>
          </p:nvPr>
        </p:nvSpPr>
        <p:spPr/>
        <p:txBody>
          <a:bodyPr/>
          <a:lstStyle/>
          <a:p>
            <a:fld id="{551D0A1C-3A6B-4887-AF1E-21B8769BF195}" type="datetimeFigureOut">
              <a:rPr lang="en-US" smtClean="0"/>
              <a:t>7/21/2023</a:t>
            </a:fld>
            <a:endParaRPr lang="en-US"/>
          </a:p>
        </p:txBody>
      </p:sp>
      <p:sp>
        <p:nvSpPr>
          <p:cNvPr id="8" name="Footer Placeholder 7">
            <a:extLst>
              <a:ext uri="{FF2B5EF4-FFF2-40B4-BE49-F238E27FC236}">
                <a16:creationId xmlns:a16="http://schemas.microsoft.com/office/drawing/2014/main" id="{A042AB84-0BDC-419D-B885-EF3D23ADCC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C8117E-DFEC-4CE1-B5D7-DCDDFFC2459C}"/>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2120419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317ED-CD6A-44B5-961A-F766082AE2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0BB819-6569-43A8-80AF-47CB587ECA1C}"/>
              </a:ext>
            </a:extLst>
          </p:cNvPr>
          <p:cNvSpPr>
            <a:spLocks noGrp="1"/>
          </p:cNvSpPr>
          <p:nvPr>
            <p:ph type="dt" sz="half" idx="10"/>
          </p:nvPr>
        </p:nvSpPr>
        <p:spPr/>
        <p:txBody>
          <a:bodyPr/>
          <a:lstStyle/>
          <a:p>
            <a:fld id="{551D0A1C-3A6B-4887-AF1E-21B8769BF195}" type="datetimeFigureOut">
              <a:rPr lang="en-US" smtClean="0"/>
              <a:t>7/21/2023</a:t>
            </a:fld>
            <a:endParaRPr lang="en-US"/>
          </a:p>
        </p:txBody>
      </p:sp>
      <p:sp>
        <p:nvSpPr>
          <p:cNvPr id="4" name="Footer Placeholder 3">
            <a:extLst>
              <a:ext uri="{FF2B5EF4-FFF2-40B4-BE49-F238E27FC236}">
                <a16:creationId xmlns:a16="http://schemas.microsoft.com/office/drawing/2014/main" id="{6F3D6396-4BBD-4251-838E-DF2C14FE02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7842A5-3DB7-4C33-A064-157C818D0F9D}"/>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2501281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F45780-9B8B-4BBF-95DF-04856ECAABE9}"/>
              </a:ext>
            </a:extLst>
          </p:cNvPr>
          <p:cNvSpPr>
            <a:spLocks noGrp="1"/>
          </p:cNvSpPr>
          <p:nvPr>
            <p:ph type="dt" sz="half" idx="10"/>
          </p:nvPr>
        </p:nvSpPr>
        <p:spPr/>
        <p:txBody>
          <a:bodyPr/>
          <a:lstStyle/>
          <a:p>
            <a:fld id="{551D0A1C-3A6B-4887-AF1E-21B8769BF195}" type="datetimeFigureOut">
              <a:rPr lang="en-US" smtClean="0"/>
              <a:t>7/21/2023</a:t>
            </a:fld>
            <a:endParaRPr lang="en-US"/>
          </a:p>
        </p:txBody>
      </p:sp>
      <p:sp>
        <p:nvSpPr>
          <p:cNvPr id="3" name="Footer Placeholder 2">
            <a:extLst>
              <a:ext uri="{FF2B5EF4-FFF2-40B4-BE49-F238E27FC236}">
                <a16:creationId xmlns:a16="http://schemas.microsoft.com/office/drawing/2014/main" id="{76CA8AC8-F0EB-42B7-9C4F-2CD6520048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F3EE29-6392-45AF-80C5-B2715186BA75}"/>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2951062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1FCA-6D25-4F39-8415-46065DF561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A3E8F6-BB91-4001-ACFC-6B83C67D2C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B98E74-D19F-46AC-AB0B-A6B253821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124A23-6E73-4C87-BA03-BF4F0FFBAAED}"/>
              </a:ext>
            </a:extLst>
          </p:cNvPr>
          <p:cNvSpPr>
            <a:spLocks noGrp="1"/>
          </p:cNvSpPr>
          <p:nvPr>
            <p:ph type="dt" sz="half" idx="10"/>
          </p:nvPr>
        </p:nvSpPr>
        <p:spPr/>
        <p:txBody>
          <a:bodyPr/>
          <a:lstStyle/>
          <a:p>
            <a:fld id="{551D0A1C-3A6B-4887-AF1E-21B8769BF195}" type="datetimeFigureOut">
              <a:rPr lang="en-US" smtClean="0"/>
              <a:t>7/21/2023</a:t>
            </a:fld>
            <a:endParaRPr lang="en-US"/>
          </a:p>
        </p:txBody>
      </p:sp>
      <p:sp>
        <p:nvSpPr>
          <p:cNvPr id="6" name="Footer Placeholder 5">
            <a:extLst>
              <a:ext uri="{FF2B5EF4-FFF2-40B4-BE49-F238E27FC236}">
                <a16:creationId xmlns:a16="http://schemas.microsoft.com/office/drawing/2014/main" id="{984D843C-22CE-4738-B223-4F101BA145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C6A72C-9DEB-42D1-9D2C-AF391D871EA0}"/>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2607521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3F2BC-28DB-4429-8624-30895B94FF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04E337-270E-4D93-9452-F0085E6325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B65E5A-64D7-42B0-A9A0-86B5CCB3A2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0914D0-A56A-4474-BCE7-B134A391CC4F}"/>
              </a:ext>
            </a:extLst>
          </p:cNvPr>
          <p:cNvSpPr>
            <a:spLocks noGrp="1"/>
          </p:cNvSpPr>
          <p:nvPr>
            <p:ph type="dt" sz="half" idx="10"/>
          </p:nvPr>
        </p:nvSpPr>
        <p:spPr/>
        <p:txBody>
          <a:bodyPr/>
          <a:lstStyle/>
          <a:p>
            <a:fld id="{551D0A1C-3A6B-4887-AF1E-21B8769BF195}" type="datetimeFigureOut">
              <a:rPr lang="en-US" smtClean="0"/>
              <a:t>7/21/2023</a:t>
            </a:fld>
            <a:endParaRPr lang="en-US"/>
          </a:p>
        </p:txBody>
      </p:sp>
      <p:sp>
        <p:nvSpPr>
          <p:cNvPr id="6" name="Footer Placeholder 5">
            <a:extLst>
              <a:ext uri="{FF2B5EF4-FFF2-40B4-BE49-F238E27FC236}">
                <a16:creationId xmlns:a16="http://schemas.microsoft.com/office/drawing/2014/main" id="{01EBC4B4-AEF5-471D-8542-E3D4A4D74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F510F4-6349-4148-91FB-12EA3177AF50}"/>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440765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5EA5F7-642F-4665-85DD-8E45FF6A9F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AF256-8C10-4A1D-8782-B9EC740E59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27C3A-D5D8-4FC6-B4F6-FBEC704C93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D0A1C-3A6B-4887-AF1E-21B8769BF195}" type="datetimeFigureOut">
              <a:rPr lang="en-US" smtClean="0"/>
              <a:t>7/21/2023</a:t>
            </a:fld>
            <a:endParaRPr lang="en-US"/>
          </a:p>
        </p:txBody>
      </p:sp>
      <p:sp>
        <p:nvSpPr>
          <p:cNvPr id="5" name="Footer Placeholder 4">
            <a:extLst>
              <a:ext uri="{FF2B5EF4-FFF2-40B4-BE49-F238E27FC236}">
                <a16:creationId xmlns:a16="http://schemas.microsoft.com/office/drawing/2014/main" id="{C6804607-FBCF-4B67-92BB-6391452A88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26132B-CC57-4CD6-9211-92CEC45F09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C4E6AC-92B8-4CD4-A9E3-3D1BFD3D6CD1}" type="slidenum">
              <a:rPr lang="en-US" smtClean="0"/>
              <a:t>‹#›</a:t>
            </a:fld>
            <a:endParaRPr lang="en-US"/>
          </a:p>
        </p:txBody>
      </p:sp>
    </p:spTree>
    <p:extLst>
      <p:ext uri="{BB962C8B-B14F-4D97-AF65-F5344CB8AC3E}">
        <p14:creationId xmlns:p14="http://schemas.microsoft.com/office/powerpoint/2010/main" val="539310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36.png"/><Relationship Id="rId2" Type="http://schemas.microsoft.com/office/2007/relationships/media" Target="../media/media3.mp4"/><Relationship Id="rId1" Type="http://schemas.openxmlformats.org/officeDocument/2006/relationships/tags" Target="../tags/tag11.xml"/><Relationship Id="rId6" Type="http://schemas.openxmlformats.org/officeDocument/2006/relationships/image" Target="../media/image35.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notesSlide" Target="../notesSlides/notesSlide11.xml"/><Relationship Id="rId7" Type="http://schemas.openxmlformats.org/officeDocument/2006/relationships/image" Target="../media/image38.gif"/><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7.png"/><Relationship Id="rId5" Type="http://schemas.openxmlformats.org/officeDocument/2006/relationships/audio" Target="../media/audio4.wav"/><Relationship Id="rId4" Type="http://schemas.openxmlformats.org/officeDocument/2006/relationships/audio" Target="../media/audio3.wav"/></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12.xml"/><Relationship Id="rId7" Type="http://schemas.openxmlformats.org/officeDocument/2006/relationships/image" Target="../media/image38.gif"/><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6.jpeg"/><Relationship Id="rId5" Type="http://schemas.openxmlformats.org/officeDocument/2006/relationships/audio" Target="../media/audio3.wav"/><Relationship Id="rId10" Type="http://schemas.openxmlformats.org/officeDocument/2006/relationships/image" Target="../media/image42.gif"/><Relationship Id="rId4" Type="http://schemas.openxmlformats.org/officeDocument/2006/relationships/audio" Target="../media/audio4.wav"/><Relationship Id="rId9"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43.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4.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45.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46.jpe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47.jpe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48.jpe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49.jpe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50.jpe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notesSlide" Target="../notesSlides/notesSlide21.xml"/><Relationship Id="rId7" Type="http://schemas.openxmlformats.org/officeDocument/2006/relationships/image" Target="../media/image54.gif"/><Relationship Id="rId12" Type="http://schemas.openxmlformats.org/officeDocument/2006/relationships/image" Target="../media/image59.gif"/><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53.gif"/><Relationship Id="rId11" Type="http://schemas.openxmlformats.org/officeDocument/2006/relationships/image" Target="../media/image58.png"/><Relationship Id="rId5" Type="http://schemas.openxmlformats.org/officeDocument/2006/relationships/image" Target="../media/image52.gif"/><Relationship Id="rId10" Type="http://schemas.openxmlformats.org/officeDocument/2006/relationships/image" Target="../media/image57.png"/><Relationship Id="rId4" Type="http://schemas.openxmlformats.org/officeDocument/2006/relationships/image" Target="../media/image51.gif"/><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notesSlide" Target="../notesSlides/notesSlide22.xml"/><Relationship Id="rId7" Type="http://schemas.openxmlformats.org/officeDocument/2006/relationships/image" Target="../media/image51.gif"/><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61.jpeg"/><Relationship Id="rId5" Type="http://schemas.openxmlformats.org/officeDocument/2006/relationships/audio" Target="../media/audio6.wav"/><Relationship Id="rId10" Type="http://schemas.openxmlformats.org/officeDocument/2006/relationships/image" Target="../media/image64.jpeg"/><Relationship Id="rId4" Type="http://schemas.openxmlformats.org/officeDocument/2006/relationships/audio" Target="../media/audio5.wav"/><Relationship Id="rId9" Type="http://schemas.openxmlformats.org/officeDocument/2006/relationships/image" Target="../media/image63.jpeg"/></Relationships>
</file>

<file path=ppt/slides/_rels/slide2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notesSlide" Target="../notesSlides/notesSlide23.xml"/><Relationship Id="rId7" Type="http://schemas.openxmlformats.org/officeDocument/2006/relationships/image" Target="../media/image65.gif"/><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61.jpeg"/><Relationship Id="rId5" Type="http://schemas.openxmlformats.org/officeDocument/2006/relationships/audio" Target="../media/audio5.wav"/><Relationship Id="rId4" Type="http://schemas.openxmlformats.org/officeDocument/2006/relationships/audio" Target="../media/audio6.wav"/><Relationship Id="rId9" Type="http://schemas.openxmlformats.org/officeDocument/2006/relationships/image" Target="../media/image67.jpeg"/></Relationships>
</file>

<file path=ppt/slides/_rels/slide2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24.xml"/><Relationship Id="rId7" Type="http://schemas.openxmlformats.org/officeDocument/2006/relationships/image" Target="../media/image54.gif"/><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61.jpeg"/><Relationship Id="rId5" Type="http://schemas.openxmlformats.org/officeDocument/2006/relationships/audio" Target="../media/audio5.wav"/><Relationship Id="rId10" Type="http://schemas.openxmlformats.org/officeDocument/2006/relationships/image" Target="../media/image69.jpeg"/><Relationship Id="rId4" Type="http://schemas.openxmlformats.org/officeDocument/2006/relationships/audio" Target="../media/audio6.wav"/><Relationship Id="rId9"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6.jpeg"/><Relationship Id="rId12" Type="http://schemas.openxmlformats.org/officeDocument/2006/relationships/image" Target="../media/image10.jpeg"/><Relationship Id="rId17" Type="http://schemas.openxmlformats.org/officeDocument/2006/relationships/image" Target="../media/image15.png"/><Relationship Id="rId2" Type="http://schemas.openxmlformats.org/officeDocument/2006/relationships/slideLayout" Target="../slideLayouts/slideLayout7.xml"/><Relationship Id="rId16" Type="http://schemas.openxmlformats.org/officeDocument/2006/relationships/image" Target="../media/image14.png"/><Relationship Id="rId1" Type="http://schemas.openxmlformats.org/officeDocument/2006/relationships/tags" Target="../tags/tag4.xml"/><Relationship Id="rId6" Type="http://schemas.openxmlformats.org/officeDocument/2006/relationships/image" Target="../media/image5.jpeg"/><Relationship Id="rId11" Type="http://schemas.openxmlformats.org/officeDocument/2006/relationships/image" Target="../media/image9.jpeg"/><Relationship Id="rId5" Type="http://schemas.openxmlformats.org/officeDocument/2006/relationships/audio" Target="../media/audio2.wav"/><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slide" Target="slide1.xml"/><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4.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5.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image" Target="../media/image3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4.jpeg"/><Relationship Id="rId3" Type="http://schemas.openxmlformats.org/officeDocument/2006/relationships/notesSlide" Target="../notesSlides/notesSlide7.xml"/><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8.png"/><Relationship Id="rId11" Type="http://schemas.openxmlformats.org/officeDocument/2006/relationships/image" Target="../media/image33.jpe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32.jpe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8.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32.jpe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istrator\Downloads\hinh-nen-powerpoint-sang-tao.jpg">
            <a:extLst>
              <a:ext uri="{FF2B5EF4-FFF2-40B4-BE49-F238E27FC236}">
                <a16:creationId xmlns:a16="http://schemas.microsoft.com/office/drawing/2014/main" id="{E0C2A52B-6030-4C33-B073-1825B9412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88"/>
            <a:ext cx="12192000"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62CA1BF-CA8D-49C2-A491-E1C9D572D6FD}"/>
              </a:ext>
            </a:extLst>
          </p:cNvPr>
          <p:cNvSpPr txBox="1">
            <a:spLocks noChangeArrowheads="1"/>
          </p:cNvSpPr>
          <p:nvPr/>
        </p:nvSpPr>
        <p:spPr bwMode="auto">
          <a:xfrm>
            <a:off x="3656013" y="600076"/>
            <a:ext cx="50593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18" rIns="91416" bIns="45718">
            <a:spAutoFit/>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42950" indent="-285750" defTabSz="912813" eaLnBrk="0" hangingPunct="0">
              <a:defRPr>
                <a:solidFill>
                  <a:schemeClr val="tx1"/>
                </a:solidFill>
                <a:latin typeface="Calibri" panose="020F0502020204030204" pitchFamily="34" charset="0"/>
                <a:cs typeface="Arial" panose="020B0604020202020204" pitchFamily="34" charset="0"/>
              </a:defRPr>
            </a:lvl2pPr>
            <a:lvl3pPr marL="1143000" indent="-228600" defTabSz="912813" eaLnBrk="0" hangingPunct="0">
              <a:defRPr>
                <a:solidFill>
                  <a:schemeClr val="tx1"/>
                </a:solidFill>
                <a:latin typeface="Calibri" panose="020F0502020204030204" pitchFamily="34" charset="0"/>
                <a:cs typeface="Arial" panose="020B0604020202020204" pitchFamily="34" charset="0"/>
              </a:defRPr>
            </a:lvl3pPr>
            <a:lvl4pPr marL="1600200" indent="-228600" defTabSz="912813" eaLnBrk="0" hangingPunct="0">
              <a:defRPr>
                <a:solidFill>
                  <a:schemeClr val="tx1"/>
                </a:solidFill>
                <a:latin typeface="Calibri" panose="020F0502020204030204" pitchFamily="34" charset="0"/>
                <a:cs typeface="Arial" panose="020B0604020202020204" pitchFamily="34" charset="0"/>
              </a:defRPr>
            </a:lvl4pPr>
            <a:lvl5pPr marL="2057400" indent="-228600" defTabSz="912813"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a:solidFill>
                  <a:srgbClr val="FF0000"/>
                </a:solidFill>
                <a:latin typeface="Times New Roman" panose="02020603050405020304" pitchFamily="18" charset="0"/>
                <a:cs typeface="Times New Roman" panose="02020603050405020304" pitchFamily="18" charset="0"/>
              </a:rPr>
              <a:t>BỘ GIÁO DỤC VÀ ĐÀO TẠO </a:t>
            </a:r>
          </a:p>
        </p:txBody>
      </p:sp>
      <p:sp>
        <p:nvSpPr>
          <p:cNvPr id="6" name="TextBox 5">
            <a:extLst>
              <a:ext uri="{FF2B5EF4-FFF2-40B4-BE49-F238E27FC236}">
                <a16:creationId xmlns:a16="http://schemas.microsoft.com/office/drawing/2014/main" id="{AAE82F26-40FC-45BA-8D90-07BB3530AA34}"/>
              </a:ext>
            </a:extLst>
          </p:cNvPr>
          <p:cNvSpPr txBox="1">
            <a:spLocks noChangeArrowheads="1"/>
          </p:cNvSpPr>
          <p:nvPr/>
        </p:nvSpPr>
        <p:spPr bwMode="auto">
          <a:xfrm>
            <a:off x="2859089" y="1136651"/>
            <a:ext cx="647382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18" rIns="91416" bIns="45718">
            <a:spAutoFit/>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42950" indent="-285750" defTabSz="912813" eaLnBrk="0" hangingPunct="0">
              <a:defRPr>
                <a:solidFill>
                  <a:schemeClr val="tx1"/>
                </a:solidFill>
                <a:latin typeface="Calibri" panose="020F0502020204030204" pitchFamily="34" charset="0"/>
                <a:cs typeface="Arial" panose="020B0604020202020204" pitchFamily="34" charset="0"/>
              </a:defRPr>
            </a:lvl2pPr>
            <a:lvl3pPr marL="1143000" indent="-228600" defTabSz="912813" eaLnBrk="0" hangingPunct="0">
              <a:defRPr>
                <a:solidFill>
                  <a:schemeClr val="tx1"/>
                </a:solidFill>
                <a:latin typeface="Calibri" panose="020F0502020204030204" pitchFamily="34" charset="0"/>
                <a:cs typeface="Arial" panose="020B0604020202020204" pitchFamily="34" charset="0"/>
              </a:defRPr>
            </a:lvl3pPr>
            <a:lvl4pPr marL="1600200" indent="-228600" defTabSz="912813" eaLnBrk="0" hangingPunct="0">
              <a:defRPr>
                <a:solidFill>
                  <a:schemeClr val="tx1"/>
                </a:solidFill>
                <a:latin typeface="Calibri" panose="020F0502020204030204" pitchFamily="34" charset="0"/>
                <a:cs typeface="Arial" panose="020B0604020202020204" pitchFamily="34" charset="0"/>
              </a:defRPr>
            </a:lvl4pPr>
            <a:lvl5pPr marL="2057400" indent="-228600" defTabSz="912813"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3600" dirty="0" err="1">
                <a:solidFill>
                  <a:srgbClr val="FF0000"/>
                </a:solidFill>
                <a:latin typeface="Times New Roman" panose="02020603050405020304" pitchFamily="18" charset="0"/>
                <a:cs typeface="Times New Roman" panose="02020603050405020304" pitchFamily="18" charset="0"/>
              </a:rPr>
              <a:t>Cuộc</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thi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thiết</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kế</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bài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giảng</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điện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tử</a:t>
            </a:r>
            <a:endParaRPr lang="en-US" altLang="en-US" sz="3600" dirty="0">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1900" dirty="0">
                <a:solidFill>
                  <a:srgbClr val="FF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FF25A5AA-7F52-44A3-8825-CF99A9687612}"/>
              </a:ext>
            </a:extLst>
          </p:cNvPr>
          <p:cNvSpPr txBox="1"/>
          <p:nvPr/>
        </p:nvSpPr>
        <p:spPr>
          <a:xfrm>
            <a:off x="2259308" y="2075815"/>
            <a:ext cx="7982458" cy="523216"/>
          </a:xfrm>
          <a:prstGeom prst="rect">
            <a:avLst/>
          </a:prstGeom>
          <a:noFill/>
        </p:spPr>
        <p:txBody>
          <a:bodyPr wrap="none" lIns="91416" tIns="45718" rIns="91416" bIns="45718">
            <a:spAutoFit/>
          </a:bodyPr>
          <a:lstStyle/>
          <a:p>
            <a:pPr defTabSz="914128">
              <a:defRPr/>
            </a:pPr>
            <a:r>
              <a:rPr lang="en-US"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Đề tài: AN TOÀN KHI SỬ DỤNG ĐIỆN Ở NHÀ</a:t>
            </a:r>
          </a:p>
        </p:txBody>
      </p:sp>
      <p:sp>
        <p:nvSpPr>
          <p:cNvPr id="8" name="TextBox 7">
            <a:extLst>
              <a:ext uri="{FF2B5EF4-FFF2-40B4-BE49-F238E27FC236}">
                <a16:creationId xmlns:a16="http://schemas.microsoft.com/office/drawing/2014/main" id="{DDB2B11F-E096-4615-AFE5-9AA220A3B867}"/>
              </a:ext>
            </a:extLst>
          </p:cNvPr>
          <p:cNvSpPr txBox="1">
            <a:spLocks noChangeArrowheads="1"/>
          </p:cNvSpPr>
          <p:nvPr/>
        </p:nvSpPr>
        <p:spPr bwMode="auto">
          <a:xfrm>
            <a:off x="2482686" y="2987566"/>
            <a:ext cx="7924800" cy="224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18" rIns="91416" bIns="45718">
            <a:spAutoFit/>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42950" indent="-285750" defTabSz="912813" eaLnBrk="0" hangingPunct="0">
              <a:defRPr>
                <a:solidFill>
                  <a:schemeClr val="tx1"/>
                </a:solidFill>
                <a:latin typeface="Calibri" panose="020F0502020204030204" pitchFamily="34" charset="0"/>
                <a:cs typeface="Arial" panose="020B0604020202020204" pitchFamily="34" charset="0"/>
              </a:defRPr>
            </a:lvl2pPr>
            <a:lvl3pPr marL="1143000" indent="-228600" defTabSz="912813" eaLnBrk="0" hangingPunct="0">
              <a:defRPr>
                <a:solidFill>
                  <a:schemeClr val="tx1"/>
                </a:solidFill>
                <a:latin typeface="Calibri" panose="020F0502020204030204" pitchFamily="34" charset="0"/>
                <a:cs typeface="Arial" panose="020B0604020202020204" pitchFamily="34" charset="0"/>
              </a:defRPr>
            </a:lvl3pPr>
            <a:lvl4pPr marL="1600200" indent="-228600" defTabSz="912813" eaLnBrk="0" hangingPunct="0">
              <a:defRPr>
                <a:solidFill>
                  <a:schemeClr val="tx1"/>
                </a:solidFill>
                <a:latin typeface="Calibri" panose="020F0502020204030204" pitchFamily="34" charset="0"/>
                <a:cs typeface="Arial" panose="020B0604020202020204" pitchFamily="34" charset="0"/>
              </a:defRPr>
            </a:lvl4pPr>
            <a:lvl5pPr marL="2057400" indent="-228600" defTabSz="912813"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solidFill>
                  <a:srgbClr val="0000FF"/>
                </a:solidFill>
                <a:latin typeface="Times New Roman" panose="02020603050405020304" pitchFamily="18" charset="0"/>
                <a:cs typeface="Times New Roman" panose="02020603050405020304" pitchFamily="18" charset="0"/>
              </a:rPr>
              <a:t>Lứa tuổi       : Trẻ 5-6 tuổi</a:t>
            </a:r>
          </a:p>
          <a:p>
            <a:pPr eaLnBrk="1" hangingPunct="1"/>
            <a:r>
              <a:rPr lang="en-US" sz="2800" b="1" dirty="0">
                <a:solidFill>
                  <a:srgbClr val="FF0000"/>
                </a:solidFill>
                <a:latin typeface="Times New Roman" pitchFamily="18" charset="0"/>
                <a:cs typeface="Times New Roman" pitchFamily="18" charset="0"/>
              </a:rPr>
              <a:t>                    CC BY/CC BY-SA</a:t>
            </a:r>
            <a:endParaRPr lang="en-US" altLang="en-US" sz="2800" dirty="0">
              <a:solidFill>
                <a:srgbClr val="0000FF"/>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0000FF"/>
                </a:solidFill>
                <a:latin typeface="Times New Roman" panose="02020603050405020304" pitchFamily="18" charset="0"/>
                <a:cs typeface="Times New Roman" panose="02020603050405020304" pitchFamily="18" charset="0"/>
              </a:rPr>
              <a:t>Lĩnh vực      : Phát triển nhận thức</a:t>
            </a:r>
          </a:p>
          <a:p>
            <a:pPr eaLnBrk="1" hangingPunct="1"/>
            <a:r>
              <a:rPr lang="en-US" altLang="en-US" sz="2800" dirty="0">
                <a:solidFill>
                  <a:srgbClr val="0000FF"/>
                </a:solidFill>
                <a:latin typeface="Times New Roman" panose="02020603050405020304" pitchFamily="18" charset="0"/>
                <a:cs typeface="Times New Roman" panose="02020603050405020304" pitchFamily="18" charset="0"/>
              </a:rPr>
              <a:t>Tác giả         : </a:t>
            </a:r>
            <a:r>
              <a:rPr lang="en-US" altLang="en-US" sz="2800" dirty="0" err="1">
                <a:solidFill>
                  <a:srgbClr val="0000FF"/>
                </a:solidFill>
                <a:latin typeface="Times New Roman" panose="02020603050405020304" pitchFamily="18" charset="0"/>
                <a:cs typeface="Times New Roman" panose="02020603050405020304" pitchFamily="18" charset="0"/>
              </a:rPr>
              <a:t>Nguyễn</a:t>
            </a:r>
            <a:r>
              <a:rPr lang="en-US" altLang="en-US" sz="2800" dirty="0">
                <a:solidFill>
                  <a:srgbClr val="0000FF"/>
                </a:solidFill>
                <a:latin typeface="Times New Roman" panose="02020603050405020304" pitchFamily="18" charset="0"/>
                <a:cs typeface="Times New Roman" panose="02020603050405020304" pitchFamily="18" charset="0"/>
              </a:rPr>
              <a:t> Khánh </a:t>
            </a:r>
            <a:r>
              <a:rPr lang="en-US" altLang="en-US" sz="2800" dirty="0" err="1">
                <a:solidFill>
                  <a:srgbClr val="1D1DFF"/>
                </a:solidFill>
                <a:latin typeface="Times New Roman" panose="02020603050405020304" pitchFamily="18" charset="0"/>
                <a:cs typeface="Times New Roman" panose="02020603050405020304" pitchFamily="18" charset="0"/>
              </a:rPr>
              <a:t>Hòa</a:t>
            </a:r>
            <a:endParaRPr lang="en-US" altLang="en-US" sz="2800" dirty="0">
              <a:solidFill>
                <a:srgbClr val="1D1DFF"/>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0000FF"/>
                </a:solidFill>
                <a:latin typeface="Times New Roman" panose="02020603050405020304" pitchFamily="18" charset="0"/>
                <a:cs typeface="Times New Roman" panose="02020603050405020304" pitchFamily="18" charset="0"/>
              </a:rPr>
              <a:t>ĐV công tác : </a:t>
            </a:r>
            <a:r>
              <a:rPr lang="en-US" altLang="en-US" sz="2800" dirty="0" err="1">
                <a:solidFill>
                  <a:srgbClr val="0000FF"/>
                </a:solidFill>
                <a:latin typeface="Times New Roman" panose="02020603050405020304" pitchFamily="18" charset="0"/>
                <a:cs typeface="Times New Roman" panose="02020603050405020304" pitchFamily="18" charset="0"/>
              </a:rPr>
              <a:t>Trường</a:t>
            </a:r>
            <a:r>
              <a:rPr lang="en-US" altLang="en-US" sz="2800" dirty="0">
                <a:solidFill>
                  <a:srgbClr val="0000FF"/>
                </a:solidFill>
                <a:latin typeface="Times New Roman" panose="02020603050405020304" pitchFamily="18" charset="0"/>
                <a:cs typeface="Times New Roman" panose="02020603050405020304" pitchFamily="18" charset="0"/>
              </a:rPr>
              <a:t> MN </a:t>
            </a:r>
            <a:r>
              <a:rPr lang="en-US" altLang="en-US" sz="2800" dirty="0" err="1">
                <a:solidFill>
                  <a:srgbClr val="1D1DFF"/>
                </a:solidFill>
                <a:latin typeface="Times New Roman" panose="02020603050405020304" pitchFamily="18" charset="0"/>
                <a:cs typeface="Times New Roman" panose="02020603050405020304" pitchFamily="18" charset="0"/>
              </a:rPr>
              <a:t>Hoa</a:t>
            </a:r>
            <a:r>
              <a:rPr lang="en-US" altLang="en-US" sz="2800" dirty="0">
                <a:solidFill>
                  <a:srgbClr val="1D1DFF"/>
                </a:solidFill>
                <a:latin typeface="Times New Roman" panose="02020603050405020304" pitchFamily="18" charset="0"/>
                <a:cs typeface="Times New Roman" panose="02020603050405020304" pitchFamily="18" charset="0"/>
              </a:rPr>
              <a:t> </a:t>
            </a:r>
            <a:r>
              <a:rPr lang="en-US" altLang="en-US" sz="2800" dirty="0" err="1">
                <a:solidFill>
                  <a:srgbClr val="1D1DFF"/>
                </a:solidFill>
                <a:latin typeface="Times New Roman" panose="02020603050405020304" pitchFamily="18" charset="0"/>
                <a:cs typeface="Times New Roman" panose="02020603050405020304" pitchFamily="18" charset="0"/>
              </a:rPr>
              <a:t>Hướn</a:t>
            </a:r>
            <a:r>
              <a:rPr lang="en-US" altLang="en-US" sz="2800" dirty="0" err="1">
                <a:solidFill>
                  <a:srgbClr val="0000FF"/>
                </a:solidFill>
                <a:latin typeface="Times New Roman" panose="02020603050405020304" pitchFamily="18" charset="0"/>
                <a:cs typeface="Times New Roman" panose="02020603050405020304" pitchFamily="18" charset="0"/>
              </a:rPr>
              <a:t>g</a:t>
            </a:r>
            <a:r>
              <a:rPr lang="en-US" altLang="en-US" sz="2800" dirty="0">
                <a:solidFill>
                  <a:srgbClr val="1D1DFF"/>
                </a:solidFill>
                <a:latin typeface="Times New Roman" panose="02020603050405020304" pitchFamily="18" charset="0"/>
                <a:cs typeface="Times New Roman" panose="02020603050405020304" pitchFamily="18" charset="0"/>
              </a:rPr>
              <a:t> </a:t>
            </a:r>
            <a:r>
              <a:rPr lang="en-US" altLang="en-US" sz="2800" dirty="0" err="1">
                <a:solidFill>
                  <a:srgbClr val="1D1DFF"/>
                </a:solidFill>
                <a:latin typeface="Times New Roman" panose="02020603050405020304" pitchFamily="18" charset="0"/>
                <a:cs typeface="Times New Roman" panose="02020603050405020304" pitchFamily="18" charset="0"/>
              </a:rPr>
              <a:t>Dươn</a:t>
            </a:r>
            <a:r>
              <a:rPr lang="en-US" altLang="en-US" sz="2800" dirty="0" err="1">
                <a:solidFill>
                  <a:srgbClr val="0000FF"/>
                </a:solidFill>
                <a:latin typeface="Times New Roman" panose="02020603050405020304" pitchFamily="18" charset="0"/>
                <a:cs typeface="Times New Roman" panose="02020603050405020304" pitchFamily="18" charset="0"/>
              </a:rPr>
              <a:t>g</a:t>
            </a:r>
            <a:endParaRPr lang="en-US" altLang="en-US" sz="2800" dirty="0">
              <a:solidFill>
                <a:srgbClr val="1D1DFF"/>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3F6DBC0-F862-4B19-AF31-E77A69D0A83E}"/>
              </a:ext>
            </a:extLst>
          </p:cNvPr>
          <p:cNvSpPr txBox="1">
            <a:spLocks noChangeArrowheads="1"/>
          </p:cNvSpPr>
          <p:nvPr/>
        </p:nvSpPr>
        <p:spPr bwMode="auto">
          <a:xfrm>
            <a:off x="5002213" y="6019801"/>
            <a:ext cx="3235133"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18" rIns="91416" bIns="45718">
            <a:spAutoFit/>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42950" indent="-285750" defTabSz="912813" eaLnBrk="0" hangingPunct="0">
              <a:defRPr>
                <a:solidFill>
                  <a:schemeClr val="tx1"/>
                </a:solidFill>
                <a:latin typeface="Calibri" panose="020F0502020204030204" pitchFamily="34" charset="0"/>
                <a:cs typeface="Arial" panose="020B0604020202020204" pitchFamily="34" charset="0"/>
              </a:defRPr>
            </a:lvl2pPr>
            <a:lvl3pPr marL="1143000" indent="-228600" defTabSz="912813" eaLnBrk="0" hangingPunct="0">
              <a:defRPr>
                <a:solidFill>
                  <a:schemeClr val="tx1"/>
                </a:solidFill>
                <a:latin typeface="Calibri" panose="020F0502020204030204" pitchFamily="34" charset="0"/>
                <a:cs typeface="Arial" panose="020B0604020202020204" pitchFamily="34" charset="0"/>
              </a:defRPr>
            </a:lvl3pPr>
            <a:lvl4pPr marL="1600200" indent="-228600" defTabSz="912813" eaLnBrk="0" hangingPunct="0">
              <a:defRPr>
                <a:solidFill>
                  <a:schemeClr val="tx1"/>
                </a:solidFill>
                <a:latin typeface="Calibri" panose="020F0502020204030204" pitchFamily="34" charset="0"/>
                <a:cs typeface="Arial" panose="020B0604020202020204" pitchFamily="34" charset="0"/>
              </a:defRPr>
            </a:lvl4pPr>
            <a:lvl5pPr marL="2057400" indent="-228600" defTabSz="912813"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err="1">
                <a:solidFill>
                  <a:srgbClr val="FF0000"/>
                </a:solidFill>
                <a:latin typeface="Times New Roman" panose="02020603050405020304" pitchFamily="18" charset="0"/>
                <a:cs typeface="Times New Roman" panose="02020603050405020304" pitchFamily="18" charset="0"/>
              </a:rPr>
              <a:t>Năm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học</a:t>
            </a:r>
            <a:r>
              <a:rPr lang="en-US" altLang="en-US" sz="2800" dirty="0">
                <a:solidFill>
                  <a:srgbClr val="FF0000"/>
                </a:solidFill>
                <a:latin typeface="Times New Roman" panose="02020603050405020304" pitchFamily="18" charset="0"/>
                <a:cs typeface="Times New Roman" panose="02020603050405020304" pitchFamily="18" charset="0"/>
              </a:rPr>
              <a:t>: 2022-2023</a:t>
            </a:r>
          </a:p>
        </p:txBody>
      </p:sp>
      <p:pic>
        <p:nvPicPr>
          <p:cNvPr id="3" name="Picture 2">
            <a:extLst>
              <a:ext uri="{FF2B5EF4-FFF2-40B4-BE49-F238E27FC236}">
                <a16:creationId xmlns:a16="http://schemas.microsoft.com/office/drawing/2014/main" id="{09F53BA5-1D9D-A416-DFE4-4D0F21DF94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855" y="525791"/>
            <a:ext cx="1818807" cy="1818807"/>
          </a:xfrm>
          <a:prstGeom prst="rect">
            <a:avLst/>
          </a:prstGeom>
        </p:spPr>
      </p:pic>
    </p:spTree>
    <p:custDataLst>
      <p:tags r:id="rId1"/>
    </p:custDataLst>
  </p:cSld>
  <p:clrMapOvr>
    <a:masterClrMapping/>
  </p:clrMapOvr>
  <p:transition spd="slow" advClick="0" advTm="390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1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left)">
                                      <p:cBhvr>
                                        <p:cTn id="22" dur="1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left)">
                                      <p:cBhvr>
                                        <p:cTn id="27" dur="1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wipe(left)">
                                      <p:cBhvr>
                                        <p:cTn id="32" dur="1500"/>
                                        <p:tgtEl>
                                          <p:spTgt spid="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wipe(left)">
                                      <p:cBhvr>
                                        <p:cTn id="37" dur="1500"/>
                                        <p:tgtEl>
                                          <p:spTgt spid="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wipe(left)">
                                      <p:cBhvr>
                                        <p:cTn id="42" dur="1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Một số loại tivi phổ biến | dienmaytamoanh">
            <a:extLst>
              <a:ext uri="{FF2B5EF4-FFF2-40B4-BE49-F238E27FC236}">
                <a16:creationId xmlns:a16="http://schemas.microsoft.com/office/drawing/2014/main" id="{9CFB5BE0-867C-49C8-BEBA-5CCF2A7FE1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 y="-34925"/>
            <a:ext cx="1235456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835819078383">
            <a:hlinkClick r:id="" action="ppaction://media"/>
            <a:extLst>
              <a:ext uri="{FF2B5EF4-FFF2-40B4-BE49-F238E27FC236}">
                <a16:creationId xmlns:a16="http://schemas.microsoft.com/office/drawing/2014/main" id="{FF4A71E9-6701-4455-BD69-980A9E67E4B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526273" y="470357"/>
            <a:ext cx="11150418" cy="5417326"/>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Administrator\Desktop\toan PHƯỢNG\Hinh nen Powerpoint don gian tinh te de thuong mo dau slide.png">
            <a:extLst>
              <a:ext uri="{FF2B5EF4-FFF2-40B4-BE49-F238E27FC236}">
                <a16:creationId xmlns:a16="http://schemas.microsoft.com/office/drawing/2014/main" id="{6576077F-0E03-4E05-96E9-0991679CF1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6168"/>
          <a:stretch>
            <a:fillRect/>
          </a:stretch>
        </p:blipFill>
        <p:spPr bwMode="auto">
          <a:xfrm>
            <a:off x="-81280" y="0"/>
            <a:ext cx="1227328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EB2D601-651D-40E2-91AE-810375842D3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65400" y="2819401"/>
            <a:ext cx="2692400"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6">
            <a:extLst>
              <a:ext uri="{FF2B5EF4-FFF2-40B4-BE49-F238E27FC236}">
                <a16:creationId xmlns:a16="http://schemas.microsoft.com/office/drawing/2014/main" id="{269DC7BC-83A3-4857-9B4F-2DF6065C73E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51864" y="-22860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a:extLst>
              <a:ext uri="{FF2B5EF4-FFF2-40B4-BE49-F238E27FC236}">
                <a16:creationId xmlns:a16="http://schemas.microsoft.com/office/drawing/2014/main" id="{DBFBCEA4-8622-4C7D-86DB-F969A4ED5638}"/>
              </a:ext>
            </a:extLst>
          </p:cNvPr>
          <p:cNvSpPr/>
          <p:nvPr/>
        </p:nvSpPr>
        <p:spPr>
          <a:xfrm>
            <a:off x="2713038" y="309564"/>
            <a:ext cx="5880100" cy="1119187"/>
          </a:xfrm>
          <a:prstGeom prst="wedgeRoundRectCallout">
            <a:avLst>
              <a:gd name="adj1" fmla="val 62786"/>
              <a:gd name="adj2" fmla="val 8254"/>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FF0000"/>
                </a:solidFill>
                <a:latin typeface="Times New Roman" panose="02020603050405020304" pitchFamily="18" charset="0"/>
                <a:cs typeface="Times New Roman" panose="02020603050405020304" pitchFamily="18" charset="0"/>
              </a:rPr>
              <a:t>Điện có phải là đồ chơi không?</a:t>
            </a:r>
          </a:p>
        </p:txBody>
      </p:sp>
      <p:sp>
        <p:nvSpPr>
          <p:cNvPr id="19" name="Rectangle: Rounded Corners 18">
            <a:extLst>
              <a:ext uri="{FF2B5EF4-FFF2-40B4-BE49-F238E27FC236}">
                <a16:creationId xmlns:a16="http://schemas.microsoft.com/office/drawing/2014/main" id="{9EEF94D7-D6BB-4CC7-987B-82502451AE3B}"/>
              </a:ext>
            </a:extLst>
          </p:cNvPr>
          <p:cNvSpPr/>
          <p:nvPr/>
        </p:nvSpPr>
        <p:spPr>
          <a:xfrm>
            <a:off x="2686051" y="5984876"/>
            <a:ext cx="2079625" cy="842963"/>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a:solidFill>
                  <a:srgbClr val="002060"/>
                </a:solidFill>
                <a:latin typeface="Times New Roman" panose="02020603050405020304" pitchFamily="18" charset="0"/>
                <a:cs typeface="Times New Roman" panose="02020603050405020304" pitchFamily="18" charset="0"/>
              </a:rPr>
              <a:t>A. Có</a:t>
            </a:r>
          </a:p>
        </p:txBody>
      </p:sp>
      <p:pic>
        <p:nvPicPr>
          <p:cNvPr id="20" name="Picture 19">
            <a:extLst>
              <a:ext uri="{FF2B5EF4-FFF2-40B4-BE49-F238E27FC236}">
                <a16:creationId xmlns:a16="http://schemas.microsoft.com/office/drawing/2014/main" id="{E8B9C097-D041-4519-B087-8EE3D4D3641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72351" y="2978150"/>
            <a:ext cx="2200275"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a:ext uri="{FF2B5EF4-FFF2-40B4-BE49-F238E27FC236}">
                <a16:creationId xmlns:a16="http://schemas.microsoft.com/office/drawing/2014/main" id="{646A71BF-F9D3-499D-AE27-D3A0C211E687}"/>
              </a:ext>
            </a:extLst>
          </p:cNvPr>
          <p:cNvSpPr/>
          <p:nvPr/>
        </p:nvSpPr>
        <p:spPr>
          <a:xfrm>
            <a:off x="7269164" y="5984876"/>
            <a:ext cx="2079625" cy="842963"/>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a:solidFill>
                  <a:srgbClr val="002060"/>
                </a:solidFill>
                <a:latin typeface="Times New Roman" panose="02020603050405020304" pitchFamily="18" charset="0"/>
                <a:cs typeface="Times New Roman" panose="02020603050405020304" pitchFamily="18" charset="0"/>
              </a:rPr>
              <a:t>B:  Không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strVal val="#ppt_w+.3"/>
                                          </p:val>
                                        </p:tav>
                                        <p:tav tm="100000">
                                          <p:val>
                                            <p:strVal val="#ppt_w"/>
                                          </p:val>
                                        </p:tav>
                                      </p:tavLst>
                                    </p:anim>
                                    <p:anim calcmode="lin" valueType="num">
                                      <p:cBhvr>
                                        <p:cTn id="8" dur="1500" fill="hold"/>
                                        <p:tgtEl>
                                          <p:spTgt spid="8"/>
                                        </p:tgtEl>
                                        <p:attrNameLst>
                                          <p:attrName>ppt_h</p:attrName>
                                        </p:attrNameLst>
                                      </p:cBhvr>
                                      <p:tavLst>
                                        <p:tav tm="0">
                                          <p:val>
                                            <p:strVal val="#ppt_h"/>
                                          </p:val>
                                        </p:tav>
                                        <p:tav tm="100000">
                                          <p:val>
                                            <p:strVal val="#ppt_h"/>
                                          </p:val>
                                        </p:tav>
                                      </p:tavLst>
                                    </p:anim>
                                    <p:animEffect transition="in" filter="fade">
                                      <p:cBhvr>
                                        <p:cTn id="9" dur="1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500" fill="hold"/>
                                        <p:tgtEl>
                                          <p:spTgt spid="19"/>
                                        </p:tgtEl>
                                        <p:attrNameLst>
                                          <p:attrName>ppt_w</p:attrName>
                                        </p:attrNameLst>
                                      </p:cBhvr>
                                      <p:tavLst>
                                        <p:tav tm="0">
                                          <p:val>
                                            <p:strVal val="#ppt_w+.3"/>
                                          </p:val>
                                        </p:tav>
                                        <p:tav tm="100000">
                                          <p:val>
                                            <p:strVal val="#ppt_w"/>
                                          </p:val>
                                        </p:tav>
                                      </p:tavLst>
                                    </p:anim>
                                    <p:anim calcmode="lin" valueType="num">
                                      <p:cBhvr>
                                        <p:cTn id="15" dur="1500" fill="hold"/>
                                        <p:tgtEl>
                                          <p:spTgt spid="19"/>
                                        </p:tgtEl>
                                        <p:attrNameLst>
                                          <p:attrName>ppt_h</p:attrName>
                                        </p:attrNameLst>
                                      </p:cBhvr>
                                      <p:tavLst>
                                        <p:tav tm="0">
                                          <p:val>
                                            <p:strVal val="#ppt_h"/>
                                          </p:val>
                                        </p:tav>
                                        <p:tav tm="100000">
                                          <p:val>
                                            <p:strVal val="#ppt_h"/>
                                          </p:val>
                                        </p:tav>
                                      </p:tavLst>
                                    </p:anim>
                                    <p:animEffect transition="in" filter="fade">
                                      <p:cBhvr>
                                        <p:cTn id="16" dur="1500"/>
                                        <p:tgtEl>
                                          <p:spTgt spid="19"/>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500" fill="hold"/>
                                        <p:tgtEl>
                                          <p:spTgt spid="21"/>
                                        </p:tgtEl>
                                        <p:attrNameLst>
                                          <p:attrName>ppt_w</p:attrName>
                                        </p:attrNameLst>
                                      </p:cBhvr>
                                      <p:tavLst>
                                        <p:tav tm="0">
                                          <p:val>
                                            <p:strVal val="#ppt_w+.3"/>
                                          </p:val>
                                        </p:tav>
                                        <p:tav tm="100000">
                                          <p:val>
                                            <p:strVal val="#ppt_w"/>
                                          </p:val>
                                        </p:tav>
                                      </p:tavLst>
                                    </p:anim>
                                    <p:anim calcmode="lin" valueType="num">
                                      <p:cBhvr>
                                        <p:cTn id="22" dur="1500" fill="hold"/>
                                        <p:tgtEl>
                                          <p:spTgt spid="21"/>
                                        </p:tgtEl>
                                        <p:attrNameLst>
                                          <p:attrName>ppt_h</p:attrName>
                                        </p:attrNameLst>
                                      </p:cBhvr>
                                      <p:tavLst>
                                        <p:tav tm="0">
                                          <p:val>
                                            <p:strVal val="#ppt_h"/>
                                          </p:val>
                                        </p:tav>
                                        <p:tav tm="100000">
                                          <p:val>
                                            <p:strVal val="#ppt_h"/>
                                          </p:val>
                                        </p:tav>
                                      </p:tavLst>
                                    </p:anim>
                                    <p:animEffect transition="in" filter="fade">
                                      <p:cBhvr>
                                        <p:cTn id="23"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childTnLst>
                          </p:cTn>
                        </p:par>
                        <p:par>
                          <p:cTn id="30" fill="hold" nodeType="afterGroup">
                            <p:stCondLst>
                              <p:cond delay="500"/>
                            </p:stCondLst>
                            <p:childTnLst>
                              <p:par>
                                <p:cTn id="31" presetID="1" presetClass="emph" presetSubtype="2" fill="hold" nodeType="afterEffect">
                                  <p:stCondLst>
                                    <p:cond delay="0"/>
                                  </p:stCondLst>
                                  <p:childTnLst>
                                    <p:animClr clrSpc="rgb" dir="cw">
                                      <p:cBhvr>
                                        <p:cTn id="32" dur="500" fill="hold"/>
                                        <p:tgtEl>
                                          <p:spTgt spid="19"/>
                                        </p:tgtEl>
                                        <p:attrNameLst>
                                          <p:attrName>fillcolor</p:attrName>
                                        </p:attrNameLst>
                                      </p:cBhvr>
                                      <p:to>
                                        <a:srgbClr val="FFFF00"/>
                                      </p:to>
                                    </p:animClr>
                                    <p:set>
                                      <p:cBhvr>
                                        <p:cTn id="33" dur="500" fill="hold"/>
                                        <p:tgtEl>
                                          <p:spTgt spid="19"/>
                                        </p:tgtEl>
                                        <p:attrNameLst>
                                          <p:attrName>fill.type</p:attrName>
                                        </p:attrNameLst>
                                      </p:cBhvr>
                                      <p:to>
                                        <p:strVal val="solid"/>
                                      </p:to>
                                    </p:set>
                                    <p:set>
                                      <p:cBhvr>
                                        <p:cTn id="34" dur="500" fill="hold"/>
                                        <p:tgtEl>
                                          <p:spTgt spid="1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0"/>
                                        </p:tgtEl>
                                      </p:cBhvr>
                                    </p:animEffect>
                                    <p:animScale>
                                      <p:cBhvr>
                                        <p:cTn id="40" dur="250" autoRev="1" fill="hold"/>
                                        <p:tgtEl>
                                          <p:spTgt spid="20"/>
                                        </p:tgtEl>
                                      </p:cBhvr>
                                      <p:by x="105000" y="105000"/>
                                    </p:animScale>
                                  </p:childTnLst>
                                </p:cTn>
                              </p:par>
                            </p:childTnLst>
                          </p:cTn>
                        </p:par>
                        <p:par>
                          <p:cTn id="41" fill="hold" nodeType="afterGroup">
                            <p:stCondLst>
                              <p:cond delay="500"/>
                            </p:stCondLst>
                            <p:childTnLst>
                              <p:par>
                                <p:cTn id="42" presetID="1" presetClass="emph" presetSubtype="2" fill="hold" nodeType="afterEffect">
                                  <p:stCondLst>
                                    <p:cond delay="0"/>
                                  </p:stCondLst>
                                  <p:childTnLst>
                                    <p:animClr clrSpc="rgb" dir="cw">
                                      <p:cBhvr>
                                        <p:cTn id="43" dur="500" fill="hold"/>
                                        <p:tgtEl>
                                          <p:spTgt spid="21"/>
                                        </p:tgtEl>
                                        <p:attrNameLst>
                                          <p:attrName>fillcolor</p:attrName>
                                        </p:attrNameLst>
                                      </p:cBhvr>
                                      <p:to>
                                        <a:srgbClr val="00B0F0"/>
                                      </p:to>
                                    </p:animClr>
                                    <p:set>
                                      <p:cBhvr>
                                        <p:cTn id="44" dur="500" fill="hold"/>
                                        <p:tgtEl>
                                          <p:spTgt spid="21"/>
                                        </p:tgtEl>
                                        <p:attrNameLst>
                                          <p:attrName>fill.type</p:attrName>
                                        </p:attrNameLst>
                                      </p:cBhvr>
                                      <p:to>
                                        <p:strVal val="solid"/>
                                      </p:to>
                                    </p:set>
                                    <p:set>
                                      <p:cBhvr>
                                        <p:cTn id="45" dur="500" fill="hold"/>
                                        <p:tgtEl>
                                          <p:spTgt spid="21"/>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childTnLst>
        </p:cTn>
      </p:par>
    </p:tnLst>
    <p:bldLst>
      <p:bldP spid="8" grpId="0" animBg="1"/>
      <p:bldP spid="19"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Administrator\Desktop\toan PHƯỢNG\anh-powerpoint-dep-1.jpg">
            <a:extLst>
              <a:ext uri="{FF2B5EF4-FFF2-40B4-BE49-F238E27FC236}">
                <a16:creationId xmlns:a16="http://schemas.microsoft.com/office/drawing/2014/main" id="{017D7C45-C715-494E-9B21-5A52CEF5A1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E22E81D-A365-4BDA-9709-7329C580909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2857501"/>
            <a:ext cx="2819400"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a:extLst>
              <a:ext uri="{FF2B5EF4-FFF2-40B4-BE49-F238E27FC236}">
                <a16:creationId xmlns:a16="http://schemas.microsoft.com/office/drawing/2014/main" id="{268F0AB5-39EE-4E22-8B63-B95A58754F71}"/>
              </a:ext>
            </a:extLst>
          </p:cNvPr>
          <p:cNvSpPr/>
          <p:nvPr/>
        </p:nvSpPr>
        <p:spPr>
          <a:xfrm>
            <a:off x="2774950" y="228601"/>
            <a:ext cx="5881688" cy="137477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latin typeface="Times New Roman" pitchFamily="18" charset="0"/>
                <a:cs typeface="Times New Roman" panose="02020603050405020304" pitchFamily="18" charset="0"/>
              </a:rPr>
              <a:t>Các con có được phép tự ý cắm điện hay rút điện không?</a:t>
            </a:r>
            <a:endParaRPr lang="en-US" sz="3200" b="1" dirty="0">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22A9589E-5550-4FAF-A72D-B0FC877434C6}"/>
              </a:ext>
            </a:extLst>
          </p:cNvPr>
          <p:cNvSpPr/>
          <p:nvPr/>
        </p:nvSpPr>
        <p:spPr>
          <a:xfrm>
            <a:off x="2438400" y="5853114"/>
            <a:ext cx="2667000" cy="100488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rgbClr val="002060"/>
                </a:solidFill>
                <a:latin typeface="Times New Roman" panose="02020603050405020304" pitchFamily="18" charset="0"/>
                <a:cs typeface="Times New Roman" panose="02020603050405020304" pitchFamily="18" charset="0"/>
              </a:rPr>
              <a:t>A</a:t>
            </a:r>
            <a:r>
              <a:rPr lang="en-US" sz="3200">
                <a:solidFill>
                  <a:srgbClr val="002060"/>
                </a:solidFill>
                <a:latin typeface="Times New Roman" panose="02020603050405020304" pitchFamily="18" charset="0"/>
                <a:cs typeface="Times New Roman" panose="02020603050405020304" pitchFamily="18" charset="0"/>
              </a:rPr>
              <a:t>. </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7B4E3728-FFCF-45CD-B50B-780642EE7A8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31039" y="2857501"/>
            <a:ext cx="2649537"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a:ext uri="{FF2B5EF4-FFF2-40B4-BE49-F238E27FC236}">
                <a16:creationId xmlns:a16="http://schemas.microsoft.com/office/drawing/2014/main" id="{F6233EC0-061E-4CC3-872B-44F49B38BAA4}"/>
              </a:ext>
            </a:extLst>
          </p:cNvPr>
          <p:cNvSpPr/>
          <p:nvPr/>
        </p:nvSpPr>
        <p:spPr>
          <a:xfrm>
            <a:off x="7151689" y="5943601"/>
            <a:ext cx="2528887" cy="95567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rgbClr val="002060"/>
                </a:solidFill>
                <a:latin typeface="Times New Roman" panose="02020603050405020304" pitchFamily="18" charset="0"/>
                <a:cs typeface="Times New Roman" panose="02020603050405020304" pitchFamily="18" charset="0"/>
              </a:rPr>
              <a:t>B</a:t>
            </a:r>
            <a:r>
              <a:rPr lang="en-US" sz="3200">
                <a:solidFill>
                  <a:srgbClr val="002060"/>
                </a:solidFill>
                <a:latin typeface="Times New Roman" panose="02020603050405020304" pitchFamily="18" charset="0"/>
                <a:cs typeface="Times New Roman" panose="02020603050405020304" pitchFamily="18" charset="0"/>
              </a:rPr>
              <a:t>. </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46083" name="Picture 3" descr="C:\Users\Administrator\Desktop\TL GA antoankhidungdien\z2819110171088_cab1b31297961c8621800b00434c3a3d.jpg">
            <a:extLst>
              <a:ext uri="{FF2B5EF4-FFF2-40B4-BE49-F238E27FC236}">
                <a16:creationId xmlns:a16="http://schemas.microsoft.com/office/drawing/2014/main" id="{9EB801B0-B530-447D-A1D6-0BEEC7D4C9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7039" y="5943600"/>
            <a:ext cx="176212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C:\Users\Administrator\Desktop\TL GA antoankhidungdien\z2819109271603_d69e97b45ee6878fab30d81d88389d49.jpg">
            <a:extLst>
              <a:ext uri="{FF2B5EF4-FFF2-40B4-BE49-F238E27FC236}">
                <a16:creationId xmlns:a16="http://schemas.microsoft.com/office/drawing/2014/main" id="{FF163421-2DB1-44D5-8625-DFB8A717E4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6514" y="6000751"/>
            <a:ext cx="17160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5">
            <a:extLst>
              <a:ext uri="{FF2B5EF4-FFF2-40B4-BE49-F238E27FC236}">
                <a16:creationId xmlns:a16="http://schemas.microsoft.com/office/drawing/2014/main" id="{3A70CF55-6312-44A5-8648-A2E3FD33FA8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991600" y="-209550"/>
            <a:ext cx="1773238"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500" fill="hold"/>
                                        <p:tgtEl>
                                          <p:spTgt spid="19"/>
                                        </p:tgtEl>
                                        <p:attrNameLst>
                                          <p:attrName>ppt_w</p:attrName>
                                        </p:attrNameLst>
                                      </p:cBhvr>
                                      <p:tavLst>
                                        <p:tav tm="0">
                                          <p:val>
                                            <p:strVal val="#ppt_w+.3"/>
                                          </p:val>
                                        </p:tav>
                                        <p:tav tm="100000">
                                          <p:val>
                                            <p:strVal val="#ppt_w"/>
                                          </p:val>
                                        </p:tav>
                                      </p:tavLst>
                                    </p:anim>
                                    <p:anim calcmode="lin" valueType="num">
                                      <p:cBhvr>
                                        <p:cTn id="15" dur="1500" fill="hold"/>
                                        <p:tgtEl>
                                          <p:spTgt spid="19"/>
                                        </p:tgtEl>
                                        <p:attrNameLst>
                                          <p:attrName>ppt_h</p:attrName>
                                        </p:attrNameLst>
                                      </p:cBhvr>
                                      <p:tavLst>
                                        <p:tav tm="0">
                                          <p:val>
                                            <p:strVal val="#ppt_h"/>
                                          </p:val>
                                        </p:tav>
                                        <p:tav tm="100000">
                                          <p:val>
                                            <p:strVal val="#ppt_h"/>
                                          </p:val>
                                        </p:tav>
                                      </p:tavLst>
                                    </p:anim>
                                    <p:animEffect transition="in" filter="fade">
                                      <p:cBhvr>
                                        <p:cTn id="16" dur="150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46083"/>
                                        </p:tgtEl>
                                        <p:attrNameLst>
                                          <p:attrName>style.visibility</p:attrName>
                                        </p:attrNameLst>
                                      </p:cBhvr>
                                      <p:to>
                                        <p:strVal val="visible"/>
                                      </p:to>
                                    </p:set>
                                    <p:animEffect transition="in" filter="circle(in)">
                                      <p:cBhvr>
                                        <p:cTn id="19" dur="1500"/>
                                        <p:tgtEl>
                                          <p:spTgt spid="46083"/>
                                        </p:tgtEl>
                                      </p:cBhvr>
                                    </p:animEffect>
                                  </p:childTnLst>
                                </p:cTn>
                              </p:par>
                            </p:childTnLst>
                          </p:cTn>
                        </p:par>
                      </p:childTnLst>
                    </p:cTn>
                  </p:par>
                  <p:par>
                    <p:cTn id="20" fill="hold">
                      <p:stCondLst>
                        <p:cond delay="indefinite"/>
                      </p:stCondLst>
                      <p:childTnLst>
                        <p:par>
                          <p:cTn id="21" fill="hold" nodeType="afterGroup">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500" fill="hold"/>
                                        <p:tgtEl>
                                          <p:spTgt spid="21"/>
                                        </p:tgtEl>
                                        <p:attrNameLst>
                                          <p:attrName>ppt_w</p:attrName>
                                        </p:attrNameLst>
                                      </p:cBhvr>
                                      <p:tavLst>
                                        <p:tav tm="0">
                                          <p:val>
                                            <p:strVal val="#ppt_w+.3"/>
                                          </p:val>
                                        </p:tav>
                                        <p:tav tm="100000">
                                          <p:val>
                                            <p:strVal val="#ppt_w"/>
                                          </p:val>
                                        </p:tav>
                                      </p:tavLst>
                                    </p:anim>
                                    <p:anim calcmode="lin" valueType="num">
                                      <p:cBhvr>
                                        <p:cTn id="25" dur="1500" fill="hold"/>
                                        <p:tgtEl>
                                          <p:spTgt spid="21"/>
                                        </p:tgtEl>
                                        <p:attrNameLst>
                                          <p:attrName>ppt_h</p:attrName>
                                        </p:attrNameLst>
                                      </p:cBhvr>
                                      <p:tavLst>
                                        <p:tav tm="0">
                                          <p:val>
                                            <p:strVal val="#ppt_h"/>
                                          </p:val>
                                        </p:tav>
                                        <p:tav tm="100000">
                                          <p:val>
                                            <p:strVal val="#ppt_h"/>
                                          </p:val>
                                        </p:tav>
                                      </p:tavLst>
                                    </p:anim>
                                    <p:animEffect transition="in" filter="fade">
                                      <p:cBhvr>
                                        <p:cTn id="26" dur="1500"/>
                                        <p:tgtEl>
                                          <p:spTgt spid="21"/>
                                        </p:tgtEl>
                                      </p:cBhvr>
                                    </p:animEffect>
                                  </p:childTnLst>
                                </p:cTn>
                              </p:par>
                              <p:par>
                                <p:cTn id="27" presetID="21" presetClass="entr" presetSubtype="1" fill="hold" nodeType="withEffect">
                                  <p:stCondLst>
                                    <p:cond delay="0"/>
                                  </p:stCondLst>
                                  <p:childTnLst>
                                    <p:set>
                                      <p:cBhvr>
                                        <p:cTn id="28" dur="1" fill="hold">
                                          <p:stCondLst>
                                            <p:cond delay="0"/>
                                          </p:stCondLst>
                                        </p:cTn>
                                        <p:tgtEl>
                                          <p:spTgt spid="46084"/>
                                        </p:tgtEl>
                                        <p:attrNameLst>
                                          <p:attrName>style.visibility</p:attrName>
                                        </p:attrNameLst>
                                      </p:cBhvr>
                                      <p:to>
                                        <p:strVal val="visible"/>
                                      </p:to>
                                    </p:set>
                                    <p:animEffect transition="in" filter="wheel(1)">
                                      <p:cBhvr>
                                        <p:cTn id="29" dur="1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par>
                          <p:cTn id="36" fill="hold" nodeType="afterGroup">
                            <p:stCondLst>
                              <p:cond delay="500"/>
                            </p:stCondLst>
                            <p:childTnLst>
                              <p:par>
                                <p:cTn id="37" presetID="1" presetClass="emph" presetSubtype="2" fill="hold" nodeType="afterEffect">
                                  <p:stCondLst>
                                    <p:cond delay="0"/>
                                  </p:stCondLst>
                                  <p:childTnLst>
                                    <p:animClr clrSpc="rgb" dir="cw">
                                      <p:cBhvr>
                                        <p:cTn id="38" dur="500" fill="hold"/>
                                        <p:tgtEl>
                                          <p:spTgt spid="19"/>
                                        </p:tgtEl>
                                        <p:attrNameLst>
                                          <p:attrName>fillcolor</p:attrName>
                                        </p:attrNameLst>
                                      </p:cBhvr>
                                      <p:to>
                                        <a:srgbClr val="00B0F0"/>
                                      </p:to>
                                    </p:animClr>
                                    <p:set>
                                      <p:cBhvr>
                                        <p:cTn id="39" dur="500" fill="hold"/>
                                        <p:tgtEl>
                                          <p:spTgt spid="19"/>
                                        </p:tgtEl>
                                        <p:attrNameLst>
                                          <p:attrName>fill.type</p:attrName>
                                        </p:attrNameLst>
                                      </p:cBhvr>
                                      <p:to>
                                        <p:strVal val="solid"/>
                                      </p:to>
                                    </p:set>
                                    <p:set>
                                      <p:cBhvr>
                                        <p:cTn id="40" dur="500" fill="hold"/>
                                        <p:tgtEl>
                                          <p:spTgt spid="1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0"/>
                                        </p:tgtEl>
                                      </p:cBhvr>
                                    </p:animEffect>
                                    <p:animScale>
                                      <p:cBhvr>
                                        <p:cTn id="46" dur="250" autoRev="1" fill="hold"/>
                                        <p:tgtEl>
                                          <p:spTgt spid="20"/>
                                        </p:tgtEl>
                                      </p:cBhvr>
                                      <p:by x="105000" y="105000"/>
                                    </p:animScale>
                                  </p:childTnLst>
                                </p:cTn>
                              </p:par>
                            </p:childTnLst>
                          </p:cTn>
                        </p:par>
                        <p:par>
                          <p:cTn id="47" fill="hold" nodeType="afterGroup">
                            <p:stCondLst>
                              <p:cond delay="500"/>
                            </p:stCondLst>
                            <p:childTnLst>
                              <p:par>
                                <p:cTn id="48" presetID="1" presetClass="emph" presetSubtype="2" fill="hold" nodeType="afterEffect">
                                  <p:stCondLst>
                                    <p:cond delay="0"/>
                                  </p:stCondLst>
                                  <p:childTnLst>
                                    <p:animClr clrSpc="rgb" dir="cw">
                                      <p:cBhvr>
                                        <p:cTn id="49" dur="500" fill="hold"/>
                                        <p:tgtEl>
                                          <p:spTgt spid="21"/>
                                        </p:tgtEl>
                                        <p:attrNameLst>
                                          <p:attrName>fillcolor</p:attrName>
                                        </p:attrNameLst>
                                      </p:cBhvr>
                                      <p:to>
                                        <a:srgbClr val="FFFF00"/>
                                      </p:to>
                                    </p:animClr>
                                    <p:set>
                                      <p:cBhvr>
                                        <p:cTn id="50" dur="500" fill="hold"/>
                                        <p:tgtEl>
                                          <p:spTgt spid="21"/>
                                        </p:tgtEl>
                                        <p:attrNameLst>
                                          <p:attrName>fill.type</p:attrName>
                                        </p:attrNameLst>
                                      </p:cBhvr>
                                      <p:to>
                                        <p:strVal val="solid"/>
                                      </p:to>
                                    </p:set>
                                    <p:set>
                                      <p:cBhvr>
                                        <p:cTn id="51" dur="50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20"/>
                  </p:tgtEl>
                </p:cond>
              </p:nextCondLst>
            </p:seq>
          </p:childTnLst>
        </p:cTn>
      </p:par>
    </p:tnLst>
    <p:bldLst>
      <p:bldP spid="8" grpId="0" animBg="1"/>
      <p:bldP spid="19"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Administrator\Downloads\children-board_1308-3875.jpg">
            <a:extLst>
              <a:ext uri="{FF2B5EF4-FFF2-40B4-BE49-F238E27FC236}">
                <a16:creationId xmlns:a16="http://schemas.microsoft.com/office/drawing/2014/main" id="{432FFD48-51CC-4307-8664-12D3A5F768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01" t="28461" r="1385" b="17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7">
            <a:extLst>
              <a:ext uri="{FF2B5EF4-FFF2-40B4-BE49-F238E27FC236}">
                <a16:creationId xmlns:a16="http://schemas.microsoft.com/office/drawing/2014/main" id="{1B6FF498-2386-49CF-B771-92E5D78F9452}"/>
              </a:ext>
            </a:extLst>
          </p:cNvPr>
          <p:cNvSpPr txBox="1">
            <a:spLocks noChangeArrowheads="1"/>
          </p:cNvSpPr>
          <p:nvPr/>
        </p:nvSpPr>
        <p:spPr bwMode="auto">
          <a:xfrm>
            <a:off x="197353" y="304801"/>
            <a:ext cx="11551699"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3400" b="1">
                <a:solidFill>
                  <a:srgbClr val="FF0000"/>
                </a:solidFill>
                <a:latin typeface="Times New Roman" panose="02020603050405020304" pitchFamily="18" charset="0"/>
                <a:cs typeface="Times New Roman" panose="02020603050405020304" pitchFamily="18" charset="0"/>
              </a:rPr>
              <a:t>Điện không phải là đồ chơi mà các con có thể nghịch hoặc tự ý cắm hay rút điện mà các con phải nhờ người lớn.</a:t>
            </a:r>
          </a:p>
        </p:txBody>
      </p:sp>
      <p:pic>
        <p:nvPicPr>
          <p:cNvPr id="9" name="Picture 3" descr="C:\Users\Administrator\Desktop\TL GA antoankhidungdien\z2819110171088_cab1b31297961c8621800b00434c3a3d.jpg">
            <a:extLst>
              <a:ext uri="{FF2B5EF4-FFF2-40B4-BE49-F238E27FC236}">
                <a16:creationId xmlns:a16="http://schemas.microsoft.com/office/drawing/2014/main" id="{E688E442-E252-48F2-8D93-95B478B25E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4388" y="2209800"/>
            <a:ext cx="78216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9939"/>
                                        </p:tgtEl>
                                        <p:attrNameLst>
                                          <p:attrName>style.visibility</p:attrName>
                                        </p:attrNameLst>
                                      </p:cBhvr>
                                      <p:to>
                                        <p:strVal val="visible"/>
                                      </p:to>
                                    </p:set>
                                    <p:animEffect transition="in" filter="circle(in)">
                                      <p:cBhvr>
                                        <p:cTn id="10" dur="20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9172A545-7AB5-4549-9914-FD57DD08CACA}"/>
              </a:ext>
            </a:extLst>
          </p:cNvPr>
          <p:cNvSpPr>
            <a:spLocks noGrp="1"/>
          </p:cNvSpPr>
          <p:nvPr>
            <p:ph type="title"/>
          </p:nvPr>
        </p:nvSpPr>
        <p:spPr/>
        <p:txBody>
          <a:bodyPr/>
          <a:lstStyle/>
          <a:p>
            <a:pPr eaLnBrk="1" hangingPunct="1"/>
            <a:endParaRPr lang="en-US" altLang="en-US">
              <a:latin typeface="Times New Roman" panose="02020603050405020304" pitchFamily="18" charset="0"/>
            </a:endParaRPr>
          </a:p>
        </p:txBody>
      </p:sp>
      <p:sp>
        <p:nvSpPr>
          <p:cNvPr id="43011" name="Content Placeholder 2">
            <a:extLst>
              <a:ext uri="{FF2B5EF4-FFF2-40B4-BE49-F238E27FC236}">
                <a16:creationId xmlns:a16="http://schemas.microsoft.com/office/drawing/2014/main" id="{A6C994B1-912D-4487-B8D1-A59342BD4066}"/>
              </a:ext>
            </a:extLst>
          </p:cNvPr>
          <p:cNvSpPr>
            <a:spLocks noGrp="1"/>
          </p:cNvSpPr>
          <p:nvPr>
            <p:ph idx="1"/>
          </p:nvPr>
        </p:nvSpPr>
        <p:spPr/>
        <p:txBody>
          <a:bodyPr/>
          <a:lstStyle/>
          <a:p>
            <a:pPr eaLnBrk="1" hangingPunct="1"/>
            <a:endParaRPr lang="en-US" altLang="en-US">
              <a:latin typeface="Arial" panose="020B0604020202020204" pitchFamily="34" charset="0"/>
            </a:endParaRPr>
          </a:p>
        </p:txBody>
      </p:sp>
      <p:pic>
        <p:nvPicPr>
          <p:cNvPr id="43012" name="Picture 2" descr="C:\Users\Administrator\Downloads\children-board_1308-3875.jpg">
            <a:extLst>
              <a:ext uri="{FF2B5EF4-FFF2-40B4-BE49-F238E27FC236}">
                <a16:creationId xmlns:a16="http://schemas.microsoft.com/office/drawing/2014/main" id="{3F7C895B-3358-42D6-9809-A3EE8067E1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01" t="28461" r="1385" b="17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Box 4">
            <a:extLst>
              <a:ext uri="{FF2B5EF4-FFF2-40B4-BE49-F238E27FC236}">
                <a16:creationId xmlns:a16="http://schemas.microsoft.com/office/drawing/2014/main" id="{6C65E6D1-7B45-4BD8-8A8C-F936BA8C1864}"/>
              </a:ext>
            </a:extLst>
          </p:cNvPr>
          <p:cNvSpPr txBox="1">
            <a:spLocks noChangeArrowheads="1"/>
          </p:cNvSpPr>
          <p:nvPr/>
        </p:nvSpPr>
        <p:spPr bwMode="auto">
          <a:xfrm>
            <a:off x="197353" y="304800"/>
            <a:ext cx="11689847"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3400" b="1">
                <a:solidFill>
                  <a:srgbClr val="FF0000"/>
                </a:solidFill>
                <a:latin typeface="Times New Roman" panose="02020603050405020304" pitchFamily="18" charset="0"/>
                <a:cs typeface="Times New Roman" panose="02020603050405020304" pitchFamily="18" charset="0"/>
              </a:rPr>
              <a:t>Tuyệt đối khi chập điện các con không được lấy nước để dập điện</a:t>
            </a:r>
          </a:p>
        </p:txBody>
      </p:sp>
      <p:pic>
        <p:nvPicPr>
          <p:cNvPr id="40966" name="Picture 2" descr="C:\Users\Administrator\Desktop\TL GA antoankhidungdien\z2819193168606_8248eaa1521d4e041731d763fedacdad.jpg">
            <a:extLst>
              <a:ext uri="{FF2B5EF4-FFF2-40B4-BE49-F238E27FC236}">
                <a16:creationId xmlns:a16="http://schemas.microsoft.com/office/drawing/2014/main" id="{B3C19615-70A6-4FC0-8E78-AF605B4711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935" y="1631156"/>
            <a:ext cx="8952129"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wipe(up)">
                                      <p:cBhvr>
                                        <p:cTn id="7" dur="500"/>
                                        <p:tgtEl>
                                          <p:spTgt spid="40965"/>
                                        </p:tgtEl>
                                      </p:cBhvr>
                                    </p:animEffect>
                                  </p:childTnLst>
                                </p:cTn>
                              </p:par>
                              <p:par>
                                <p:cTn id="8" presetID="22" presetClass="entr" presetSubtype="1" fill="hold" nodeType="withEffect">
                                  <p:stCondLst>
                                    <p:cond delay="0"/>
                                  </p:stCondLst>
                                  <p:childTnLst>
                                    <p:set>
                                      <p:cBhvr>
                                        <p:cTn id="9" dur="1" fill="hold">
                                          <p:stCondLst>
                                            <p:cond delay="0"/>
                                          </p:stCondLst>
                                        </p:cTn>
                                        <p:tgtEl>
                                          <p:spTgt spid="40966"/>
                                        </p:tgtEl>
                                        <p:attrNameLst>
                                          <p:attrName>style.visibility</p:attrName>
                                        </p:attrNameLst>
                                      </p:cBhvr>
                                      <p:to>
                                        <p:strVal val="visible"/>
                                      </p:to>
                                    </p:set>
                                    <p:animEffect transition="in" filter="wipe(up)">
                                      <p:cBhvr>
                                        <p:cTn id="10"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C4AB58BF-B0DE-440E-8545-2875B43744F3}"/>
              </a:ext>
            </a:extLst>
          </p:cNvPr>
          <p:cNvSpPr>
            <a:spLocks noGrp="1"/>
          </p:cNvSpPr>
          <p:nvPr>
            <p:ph type="title"/>
          </p:nvPr>
        </p:nvSpPr>
        <p:spPr/>
        <p:txBody>
          <a:bodyPr/>
          <a:lstStyle/>
          <a:p>
            <a:pPr eaLnBrk="1" hangingPunct="1"/>
            <a:endParaRPr lang="en-US" altLang="en-US">
              <a:latin typeface="Times New Roman" panose="02020603050405020304" pitchFamily="18" charset="0"/>
            </a:endParaRPr>
          </a:p>
        </p:txBody>
      </p:sp>
      <p:sp>
        <p:nvSpPr>
          <p:cNvPr id="44035" name="Content Placeholder 2">
            <a:extLst>
              <a:ext uri="{FF2B5EF4-FFF2-40B4-BE49-F238E27FC236}">
                <a16:creationId xmlns:a16="http://schemas.microsoft.com/office/drawing/2014/main" id="{193172A1-00B3-414A-9684-DFBDE260F98E}"/>
              </a:ext>
            </a:extLst>
          </p:cNvPr>
          <p:cNvSpPr>
            <a:spLocks noGrp="1"/>
          </p:cNvSpPr>
          <p:nvPr>
            <p:ph idx="1"/>
          </p:nvPr>
        </p:nvSpPr>
        <p:spPr/>
        <p:txBody>
          <a:bodyPr/>
          <a:lstStyle/>
          <a:p>
            <a:pPr eaLnBrk="1" hangingPunct="1"/>
            <a:endParaRPr lang="en-US" altLang="en-US">
              <a:latin typeface="Arial" panose="020B0604020202020204" pitchFamily="34" charset="0"/>
            </a:endParaRPr>
          </a:p>
        </p:txBody>
      </p:sp>
      <p:pic>
        <p:nvPicPr>
          <p:cNvPr id="44036" name="Picture 2" descr="C:\Users\Administrator\Downloads\children-board_1308-3875.jpg">
            <a:extLst>
              <a:ext uri="{FF2B5EF4-FFF2-40B4-BE49-F238E27FC236}">
                <a16:creationId xmlns:a16="http://schemas.microsoft.com/office/drawing/2014/main" id="{3907CF26-93F6-472F-8C9E-D69F1F2BAF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01" t="28461" r="1385" b="17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Box 4">
            <a:extLst>
              <a:ext uri="{FF2B5EF4-FFF2-40B4-BE49-F238E27FC236}">
                <a16:creationId xmlns:a16="http://schemas.microsoft.com/office/drawing/2014/main" id="{32AA0F64-495A-4BC4-9CA8-93BF0D2FF463}"/>
              </a:ext>
            </a:extLst>
          </p:cNvPr>
          <p:cNvSpPr txBox="1">
            <a:spLocks noChangeArrowheads="1"/>
          </p:cNvSpPr>
          <p:nvPr/>
        </p:nvSpPr>
        <p:spPr bwMode="auto">
          <a:xfrm>
            <a:off x="210509" y="304800"/>
            <a:ext cx="1170958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3400" b="1">
                <a:solidFill>
                  <a:srgbClr val="FF0000"/>
                </a:solidFill>
                <a:latin typeface="Times New Roman" panose="02020603050405020304" pitchFamily="18" charset="0"/>
                <a:cs typeface="Times New Roman" panose="02020603050405020304" pitchFamily="18" charset="0"/>
              </a:rPr>
              <a:t>Các con tuyệt đối không được lấy vật gì chọc vào ổ điện</a:t>
            </a:r>
          </a:p>
        </p:txBody>
      </p:sp>
      <p:pic>
        <p:nvPicPr>
          <p:cNvPr id="41990" name="Picture 2" descr="C:\Users\Administrator\Desktop\TL GA antoankhidungdien\z2819193758642_1c367a4d7514ac0e6724f98195d00032.jpg">
            <a:extLst>
              <a:ext uri="{FF2B5EF4-FFF2-40B4-BE49-F238E27FC236}">
                <a16:creationId xmlns:a16="http://schemas.microsoft.com/office/drawing/2014/main" id="{725687F7-2943-4444-99A1-04B3B0F72B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282" y="1524001"/>
            <a:ext cx="9900518"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randombar(horizontal)">
                                      <p:cBhvr>
                                        <p:cTn id="7" dur="1500"/>
                                        <p:tgtEl>
                                          <p:spTgt spid="41989"/>
                                        </p:tgtEl>
                                      </p:cBhvr>
                                    </p:animEffect>
                                  </p:childTnLst>
                                </p:cTn>
                              </p:par>
                              <p:par>
                                <p:cTn id="8" presetID="14" presetClass="entr" presetSubtype="10" fill="hold"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randombar(horizontal)">
                                      <p:cBhvr>
                                        <p:cTn id="10" dur="15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36CCDBB4-9D08-42CD-ABF3-9C4A90703C20}"/>
              </a:ext>
            </a:extLst>
          </p:cNvPr>
          <p:cNvSpPr>
            <a:spLocks noGrp="1"/>
          </p:cNvSpPr>
          <p:nvPr>
            <p:ph type="title"/>
          </p:nvPr>
        </p:nvSpPr>
        <p:spPr/>
        <p:txBody>
          <a:bodyPr/>
          <a:lstStyle/>
          <a:p>
            <a:pPr eaLnBrk="1" hangingPunct="1"/>
            <a:endParaRPr lang="en-US" altLang="en-US">
              <a:latin typeface="Times New Roman" panose="02020603050405020304" pitchFamily="18" charset="0"/>
            </a:endParaRPr>
          </a:p>
        </p:txBody>
      </p:sp>
      <p:sp>
        <p:nvSpPr>
          <p:cNvPr id="45059" name="Content Placeholder 2">
            <a:extLst>
              <a:ext uri="{FF2B5EF4-FFF2-40B4-BE49-F238E27FC236}">
                <a16:creationId xmlns:a16="http://schemas.microsoft.com/office/drawing/2014/main" id="{6B128C96-367F-4B90-83C6-F41701FB09D2}"/>
              </a:ext>
            </a:extLst>
          </p:cNvPr>
          <p:cNvSpPr>
            <a:spLocks noGrp="1"/>
          </p:cNvSpPr>
          <p:nvPr>
            <p:ph idx="1"/>
          </p:nvPr>
        </p:nvSpPr>
        <p:spPr/>
        <p:txBody>
          <a:bodyPr/>
          <a:lstStyle/>
          <a:p>
            <a:pPr eaLnBrk="1" hangingPunct="1"/>
            <a:endParaRPr lang="en-US" altLang="en-US">
              <a:latin typeface="Arial" panose="020B0604020202020204" pitchFamily="34" charset="0"/>
            </a:endParaRPr>
          </a:p>
        </p:txBody>
      </p:sp>
      <p:pic>
        <p:nvPicPr>
          <p:cNvPr id="45060" name="Picture 2" descr="C:\Users\Administrator\Downloads\children-board_1308-3875.jpg">
            <a:extLst>
              <a:ext uri="{FF2B5EF4-FFF2-40B4-BE49-F238E27FC236}">
                <a16:creationId xmlns:a16="http://schemas.microsoft.com/office/drawing/2014/main" id="{40FBCFBC-150C-4624-933D-929BBB30B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01" t="28461" r="1385" b="1746"/>
          <a:stretch>
            <a:fillRect/>
          </a:stretch>
        </p:blipFill>
        <p:spPr bwMode="auto">
          <a:xfrm>
            <a:off x="0" y="0"/>
            <a:ext cx="1226874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5">
            <a:extLst>
              <a:ext uri="{FF2B5EF4-FFF2-40B4-BE49-F238E27FC236}">
                <a16:creationId xmlns:a16="http://schemas.microsoft.com/office/drawing/2014/main" id="{3256E04C-463A-4E36-BB0A-0050E6DBA142}"/>
              </a:ext>
            </a:extLst>
          </p:cNvPr>
          <p:cNvSpPr txBox="1">
            <a:spLocks noChangeArrowheads="1"/>
          </p:cNvSpPr>
          <p:nvPr/>
        </p:nvSpPr>
        <p:spPr bwMode="auto">
          <a:xfrm>
            <a:off x="249979" y="304800"/>
            <a:ext cx="1174905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3400" b="1">
                <a:solidFill>
                  <a:srgbClr val="FF0000"/>
                </a:solidFill>
                <a:latin typeface="Times New Roman" panose="02020603050405020304" pitchFamily="18" charset="0"/>
                <a:cs typeface="Times New Roman" panose="02020603050405020304" pitchFamily="18" charset="0"/>
              </a:rPr>
              <a:t>Các con không được tự ý thay đèn học khi đèn bị hỏng</a:t>
            </a:r>
          </a:p>
        </p:txBody>
      </p:sp>
      <p:pic>
        <p:nvPicPr>
          <p:cNvPr id="43014" name="Picture 3" descr="C:\Users\Administrator\Desktop\TL GA antoankhidungdien\z2819193497957_31adebbc2cb618c5afe766883f830027.jpg">
            <a:extLst>
              <a:ext uri="{FF2B5EF4-FFF2-40B4-BE49-F238E27FC236}">
                <a16:creationId xmlns:a16="http://schemas.microsoft.com/office/drawing/2014/main" id="{5540811F-07A5-4FD4-B41A-A619F0F12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54" y="1579563"/>
            <a:ext cx="10689928"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fade">
                                      <p:cBhvr>
                                        <p:cTn id="7" dur="1000"/>
                                        <p:tgtEl>
                                          <p:spTgt spid="43013"/>
                                        </p:tgtEl>
                                      </p:cBhvr>
                                    </p:animEffect>
                                    <p:anim calcmode="lin" valueType="num">
                                      <p:cBhvr>
                                        <p:cTn id="8" dur="1000" fill="hold"/>
                                        <p:tgtEl>
                                          <p:spTgt spid="43013"/>
                                        </p:tgtEl>
                                        <p:attrNameLst>
                                          <p:attrName>ppt_x</p:attrName>
                                        </p:attrNameLst>
                                      </p:cBhvr>
                                      <p:tavLst>
                                        <p:tav tm="0">
                                          <p:val>
                                            <p:strVal val="#ppt_x"/>
                                          </p:val>
                                        </p:tav>
                                        <p:tav tm="100000">
                                          <p:val>
                                            <p:strVal val="#ppt_x"/>
                                          </p:val>
                                        </p:tav>
                                      </p:tavLst>
                                    </p:anim>
                                    <p:anim calcmode="lin" valueType="num">
                                      <p:cBhvr>
                                        <p:cTn id="9" dur="1000" fill="hold"/>
                                        <p:tgtEl>
                                          <p:spTgt spid="430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3014"/>
                                        </p:tgtEl>
                                        <p:attrNameLst>
                                          <p:attrName>style.visibility</p:attrName>
                                        </p:attrNameLst>
                                      </p:cBhvr>
                                      <p:to>
                                        <p:strVal val="visible"/>
                                      </p:to>
                                    </p:set>
                                    <p:animEffect transition="in" filter="fade">
                                      <p:cBhvr>
                                        <p:cTn id="12" dur="1000"/>
                                        <p:tgtEl>
                                          <p:spTgt spid="43014"/>
                                        </p:tgtEl>
                                      </p:cBhvr>
                                    </p:animEffect>
                                    <p:anim calcmode="lin" valueType="num">
                                      <p:cBhvr>
                                        <p:cTn id="13" dur="1000" fill="hold"/>
                                        <p:tgtEl>
                                          <p:spTgt spid="43014"/>
                                        </p:tgtEl>
                                        <p:attrNameLst>
                                          <p:attrName>ppt_x</p:attrName>
                                        </p:attrNameLst>
                                      </p:cBhvr>
                                      <p:tavLst>
                                        <p:tav tm="0">
                                          <p:val>
                                            <p:strVal val="#ppt_x"/>
                                          </p:val>
                                        </p:tav>
                                        <p:tav tm="100000">
                                          <p:val>
                                            <p:strVal val="#ppt_x"/>
                                          </p:val>
                                        </p:tav>
                                      </p:tavLst>
                                    </p:anim>
                                    <p:anim calcmode="lin" valueType="num">
                                      <p:cBhvr>
                                        <p:cTn id="14" dur="1000" fill="hold"/>
                                        <p:tgtEl>
                                          <p:spTgt spid="430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51E96DAB-391F-4749-8A3A-F7137CE3B76B}"/>
              </a:ext>
            </a:extLst>
          </p:cNvPr>
          <p:cNvSpPr>
            <a:spLocks noGrp="1"/>
          </p:cNvSpPr>
          <p:nvPr>
            <p:ph type="title"/>
          </p:nvPr>
        </p:nvSpPr>
        <p:spPr/>
        <p:txBody>
          <a:bodyPr/>
          <a:lstStyle/>
          <a:p>
            <a:pPr eaLnBrk="1" hangingPunct="1"/>
            <a:endParaRPr lang="en-US" altLang="en-US">
              <a:latin typeface="Times New Roman" panose="02020603050405020304" pitchFamily="18" charset="0"/>
            </a:endParaRPr>
          </a:p>
        </p:txBody>
      </p:sp>
      <p:sp>
        <p:nvSpPr>
          <p:cNvPr id="46083" name="Content Placeholder 2">
            <a:extLst>
              <a:ext uri="{FF2B5EF4-FFF2-40B4-BE49-F238E27FC236}">
                <a16:creationId xmlns:a16="http://schemas.microsoft.com/office/drawing/2014/main" id="{402E2192-9DE8-4ED5-A1D2-C396463453C9}"/>
              </a:ext>
            </a:extLst>
          </p:cNvPr>
          <p:cNvSpPr>
            <a:spLocks noGrp="1"/>
          </p:cNvSpPr>
          <p:nvPr>
            <p:ph idx="1"/>
          </p:nvPr>
        </p:nvSpPr>
        <p:spPr/>
        <p:txBody>
          <a:bodyPr/>
          <a:lstStyle/>
          <a:p>
            <a:pPr eaLnBrk="1" hangingPunct="1"/>
            <a:endParaRPr lang="en-US" altLang="en-US">
              <a:latin typeface="Arial" panose="020B0604020202020204" pitchFamily="34" charset="0"/>
            </a:endParaRPr>
          </a:p>
        </p:txBody>
      </p:sp>
      <p:pic>
        <p:nvPicPr>
          <p:cNvPr id="46084" name="Picture 2" descr="C:\Users\Administrator\Downloads\children-board_1308-3875.jpg">
            <a:extLst>
              <a:ext uri="{FF2B5EF4-FFF2-40B4-BE49-F238E27FC236}">
                <a16:creationId xmlns:a16="http://schemas.microsoft.com/office/drawing/2014/main" id="{7E7BBFE0-861E-45B2-BE93-1BD9E5730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01" t="28461" r="1385" b="1746"/>
          <a:stretch>
            <a:fillRect/>
          </a:stretch>
        </p:blipFill>
        <p:spPr bwMode="auto">
          <a:xfrm>
            <a:off x="0" y="0"/>
            <a:ext cx="123016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4">
            <a:extLst>
              <a:ext uri="{FF2B5EF4-FFF2-40B4-BE49-F238E27FC236}">
                <a16:creationId xmlns:a16="http://schemas.microsoft.com/office/drawing/2014/main" id="{1ABE2B58-BBA8-4877-B0F4-982689DCF5AA}"/>
              </a:ext>
            </a:extLst>
          </p:cNvPr>
          <p:cNvSpPr txBox="1">
            <a:spLocks noChangeArrowheads="1"/>
          </p:cNvSpPr>
          <p:nvPr/>
        </p:nvSpPr>
        <p:spPr bwMode="auto">
          <a:xfrm>
            <a:off x="184196" y="304800"/>
            <a:ext cx="1179510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3400" b="1">
                <a:solidFill>
                  <a:srgbClr val="FF0000"/>
                </a:solidFill>
                <a:latin typeface="Times New Roman" panose="02020603050405020304" pitchFamily="18" charset="0"/>
                <a:cs typeface="Times New Roman" panose="02020603050405020304" pitchFamily="18" charset="0"/>
              </a:rPr>
              <a:t>Không được nghịch ổ điện hay làm bất cứ việc gì sờ vào ô điện</a:t>
            </a:r>
          </a:p>
        </p:txBody>
      </p:sp>
      <p:pic>
        <p:nvPicPr>
          <p:cNvPr id="44038" name="Picture 2" descr="C:\Users\Administrator\Desktop\TL GA antoankhidungdien\z2819194080324_becb090b36a9568ebeea2721f9a27e47.jpg">
            <a:extLst>
              <a:ext uri="{FF2B5EF4-FFF2-40B4-BE49-F238E27FC236}">
                <a16:creationId xmlns:a16="http://schemas.microsoft.com/office/drawing/2014/main" id="{DEE1B2A4-F369-4A84-B190-47404EF7F2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498" y="1524001"/>
            <a:ext cx="10459683"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circle(in)">
                                      <p:cBhvr>
                                        <p:cTn id="7" dur="2000"/>
                                        <p:tgtEl>
                                          <p:spTgt spid="44037"/>
                                        </p:tgtEl>
                                      </p:cBhvr>
                                    </p:animEffect>
                                  </p:childTnLst>
                                </p:cTn>
                              </p:par>
                              <p:par>
                                <p:cTn id="8" presetID="6" presetClass="entr" presetSubtype="16" fill="hold" nodeType="withEffect">
                                  <p:stCondLst>
                                    <p:cond delay="0"/>
                                  </p:stCondLst>
                                  <p:childTnLst>
                                    <p:set>
                                      <p:cBhvr>
                                        <p:cTn id="9" dur="1" fill="hold">
                                          <p:stCondLst>
                                            <p:cond delay="0"/>
                                          </p:stCondLst>
                                        </p:cTn>
                                        <p:tgtEl>
                                          <p:spTgt spid="44038"/>
                                        </p:tgtEl>
                                        <p:attrNameLst>
                                          <p:attrName>style.visibility</p:attrName>
                                        </p:attrNameLst>
                                      </p:cBhvr>
                                      <p:to>
                                        <p:strVal val="visible"/>
                                      </p:to>
                                    </p:set>
                                    <p:animEffect transition="in" filter="circle(in)">
                                      <p:cBhvr>
                                        <p:cTn id="10" dur="2000"/>
                                        <p:tgtEl>
                                          <p:spTgt spid="4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56ECF1FD-0107-416E-BCB6-F7D2F8B8EED6}"/>
              </a:ext>
            </a:extLst>
          </p:cNvPr>
          <p:cNvSpPr>
            <a:spLocks noGrp="1"/>
          </p:cNvSpPr>
          <p:nvPr>
            <p:ph type="title"/>
          </p:nvPr>
        </p:nvSpPr>
        <p:spPr/>
        <p:txBody>
          <a:bodyPr/>
          <a:lstStyle/>
          <a:p>
            <a:pPr eaLnBrk="1" hangingPunct="1"/>
            <a:endParaRPr lang="en-US" altLang="en-US">
              <a:latin typeface="Times New Roman" panose="02020603050405020304" pitchFamily="18" charset="0"/>
            </a:endParaRPr>
          </a:p>
        </p:txBody>
      </p:sp>
      <p:sp>
        <p:nvSpPr>
          <p:cNvPr id="47107" name="Content Placeholder 2">
            <a:extLst>
              <a:ext uri="{FF2B5EF4-FFF2-40B4-BE49-F238E27FC236}">
                <a16:creationId xmlns:a16="http://schemas.microsoft.com/office/drawing/2014/main" id="{3AA5DCE0-5E70-46E1-9ABA-247EED115D0E}"/>
              </a:ext>
            </a:extLst>
          </p:cNvPr>
          <p:cNvSpPr>
            <a:spLocks noGrp="1"/>
          </p:cNvSpPr>
          <p:nvPr>
            <p:ph idx="1"/>
          </p:nvPr>
        </p:nvSpPr>
        <p:spPr/>
        <p:txBody>
          <a:bodyPr/>
          <a:lstStyle/>
          <a:p>
            <a:pPr eaLnBrk="1" hangingPunct="1"/>
            <a:endParaRPr lang="en-US" altLang="en-US">
              <a:latin typeface="Arial" panose="020B0604020202020204" pitchFamily="34" charset="0"/>
            </a:endParaRPr>
          </a:p>
        </p:txBody>
      </p:sp>
      <p:pic>
        <p:nvPicPr>
          <p:cNvPr id="47108" name="Picture 2" descr="C:\Users\Administrator\Downloads\children-board_1308-3875.jpg">
            <a:extLst>
              <a:ext uri="{FF2B5EF4-FFF2-40B4-BE49-F238E27FC236}">
                <a16:creationId xmlns:a16="http://schemas.microsoft.com/office/drawing/2014/main" id="{AAC7FE2F-396B-44DB-A648-84846B2700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01" t="28461" r="1385" b="17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4">
            <a:extLst>
              <a:ext uri="{FF2B5EF4-FFF2-40B4-BE49-F238E27FC236}">
                <a16:creationId xmlns:a16="http://schemas.microsoft.com/office/drawing/2014/main" id="{38BCE1D0-DBEF-494F-AF7B-354E79668D85}"/>
              </a:ext>
            </a:extLst>
          </p:cNvPr>
          <p:cNvSpPr txBox="1">
            <a:spLocks noChangeArrowheads="1"/>
          </p:cNvSpPr>
          <p:nvPr/>
        </p:nvSpPr>
        <p:spPr bwMode="auto">
          <a:xfrm>
            <a:off x="164459" y="304800"/>
            <a:ext cx="11775367"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3400" b="1">
                <a:solidFill>
                  <a:srgbClr val="FF0000"/>
                </a:solidFill>
                <a:latin typeface="Times New Roman" panose="02020603050405020304" pitchFamily="18" charset="0"/>
                <a:cs typeface="Times New Roman" panose="02020603050405020304" pitchFamily="18" charset="0"/>
              </a:rPr>
              <a:t>Không dùng bất cứ thiết bị điện nào bên bồn rửa,bồn tắm,bể bơi.</a:t>
            </a:r>
          </a:p>
        </p:txBody>
      </p:sp>
      <p:pic>
        <p:nvPicPr>
          <p:cNvPr id="45062" name="Picture 2" descr="C:\Users\Administrator\Desktop\TL GA antoankhidungdien\z2819194888589_cfd0bdea1728e4068fffdadccef887ac.jpg">
            <a:extLst>
              <a:ext uri="{FF2B5EF4-FFF2-40B4-BE49-F238E27FC236}">
                <a16:creationId xmlns:a16="http://schemas.microsoft.com/office/drawing/2014/main" id="{1274CE96-0F77-46C0-98A9-94E4FE8713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017" y="1600200"/>
            <a:ext cx="10058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5061"/>
                                        </p:tgtEl>
                                        <p:attrNameLst>
                                          <p:attrName>style.visibility</p:attrName>
                                        </p:attrNameLst>
                                      </p:cBhvr>
                                      <p:to>
                                        <p:strVal val="visible"/>
                                      </p:to>
                                    </p:set>
                                    <p:animEffect transition="in" filter="wheel(1)">
                                      <p:cBhvr>
                                        <p:cTn id="7" dur="2000"/>
                                        <p:tgtEl>
                                          <p:spTgt spid="45061"/>
                                        </p:tgtEl>
                                      </p:cBhvr>
                                    </p:animEffect>
                                  </p:childTnLst>
                                </p:cTn>
                              </p:par>
                              <p:par>
                                <p:cTn id="8" presetID="21" presetClass="entr" presetSubtype="1" fill="hold" nodeType="withEffect">
                                  <p:stCondLst>
                                    <p:cond delay="0"/>
                                  </p:stCondLst>
                                  <p:childTnLst>
                                    <p:set>
                                      <p:cBhvr>
                                        <p:cTn id="9" dur="1" fill="hold">
                                          <p:stCondLst>
                                            <p:cond delay="0"/>
                                          </p:stCondLst>
                                        </p:cTn>
                                        <p:tgtEl>
                                          <p:spTgt spid="45062"/>
                                        </p:tgtEl>
                                        <p:attrNameLst>
                                          <p:attrName>style.visibility</p:attrName>
                                        </p:attrNameLst>
                                      </p:cBhvr>
                                      <p:to>
                                        <p:strVal val="visible"/>
                                      </p:to>
                                    </p:set>
                                    <p:animEffect transition="in" filter="wheel(1)">
                                      <p:cBhvr>
                                        <p:cTn id="10" dur="2000"/>
                                        <p:tgtEl>
                                          <p:spTgt spid="4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ownloads\children-board_1308-3875.jpg">
            <a:extLst>
              <a:ext uri="{FF2B5EF4-FFF2-40B4-BE49-F238E27FC236}">
                <a16:creationId xmlns:a16="http://schemas.microsoft.com/office/drawing/2014/main" id="{333AC4C9-FC58-4478-862B-FB24E7973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01" t="28461" r="1385" b="17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4" name="Picture 2" descr="10 cách sạc pin nhanh và an toàn dành cho Samsung và iPhone">
            <a:extLst>
              <a:ext uri="{FF2B5EF4-FFF2-40B4-BE49-F238E27FC236}">
                <a16:creationId xmlns:a16="http://schemas.microsoft.com/office/drawing/2014/main" id="{C474139D-FB35-49E6-8551-9B6F264F1D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7272" y="1657761"/>
            <a:ext cx="9847891" cy="4723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3E1E536-DE75-474F-A589-71404124DEB0}"/>
              </a:ext>
            </a:extLst>
          </p:cNvPr>
          <p:cNvSpPr txBox="1">
            <a:spLocks noChangeArrowheads="1"/>
          </p:cNvSpPr>
          <p:nvPr/>
        </p:nvSpPr>
        <p:spPr bwMode="auto">
          <a:xfrm>
            <a:off x="323439" y="384712"/>
            <a:ext cx="11497977" cy="1138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3400" b="1">
                <a:solidFill>
                  <a:srgbClr val="FF0000"/>
                </a:solidFill>
                <a:latin typeface="Times New Roman" panose="02020603050405020304" pitchFamily="18" charset="0"/>
                <a:cs typeface="Times New Roman" panose="02020603050405020304" pitchFamily="18" charset="0"/>
              </a:rPr>
              <a:t>Khi học hoặc dùng latop, điện thoại tuyệt đối không được vừa sạc vừa dùng?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84994"/>
                                        </p:tgtEl>
                                        <p:attrNameLst>
                                          <p:attrName>style.visibility</p:attrName>
                                        </p:attrNameLst>
                                      </p:cBhvr>
                                      <p:to>
                                        <p:strVal val="visible"/>
                                      </p:to>
                                    </p:set>
                                    <p:animEffect transition="in" filter="wheel(1)">
                                      <p:cBhvr>
                                        <p:cTn id="10" dur="2000"/>
                                        <p:tgtEl>
                                          <p:spTgt spid="84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176426989915103192">
            <a:hlinkClick r:id="" action="ppaction://media"/>
            <a:extLst>
              <a:ext uri="{FF2B5EF4-FFF2-40B4-BE49-F238E27FC236}">
                <a16:creationId xmlns:a16="http://schemas.microsoft.com/office/drawing/2014/main" id="{C388E0A8-C687-4E07-89DF-00CBC4FDC05D}"/>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606309" y="326180"/>
            <a:ext cx="10912499" cy="6232502"/>
          </a:xfrm>
          <a:prstGeom prst="rect">
            <a:avLst/>
          </a:prstGeom>
        </p:spPr>
      </p:pic>
      <p:pic>
        <p:nvPicPr>
          <p:cNvPr id="5" name="Picture 2" descr="C:\Users\Administrator\Downloads\hinh-nen-powerpoint-sang-tao.jpg">
            <a:extLst>
              <a:ext uri="{FF2B5EF4-FFF2-40B4-BE49-F238E27FC236}">
                <a16:creationId xmlns:a16="http://schemas.microsoft.com/office/drawing/2014/main" id="{71BC59B2-73F8-451C-8C10-90B04EACA6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24243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7129090E-7A43-412A-9C2F-418E6E2B1F9B}"/>
              </a:ext>
            </a:extLst>
          </p:cNvPr>
          <p:cNvSpPr>
            <a:spLocks noGrp="1"/>
          </p:cNvSpPr>
          <p:nvPr>
            <p:ph type="title"/>
          </p:nvPr>
        </p:nvSpPr>
        <p:spPr/>
        <p:txBody>
          <a:bodyPr/>
          <a:lstStyle/>
          <a:p>
            <a:pPr eaLnBrk="1" hangingPunct="1"/>
            <a:endParaRPr lang="en-US" altLang="en-US">
              <a:latin typeface="Times New Roman" panose="02020603050405020304" pitchFamily="18" charset="0"/>
            </a:endParaRPr>
          </a:p>
        </p:txBody>
      </p:sp>
      <p:sp>
        <p:nvSpPr>
          <p:cNvPr id="49155" name="Content Placeholder 2">
            <a:extLst>
              <a:ext uri="{FF2B5EF4-FFF2-40B4-BE49-F238E27FC236}">
                <a16:creationId xmlns:a16="http://schemas.microsoft.com/office/drawing/2014/main" id="{CF4EE2B8-564E-406F-B760-29280E0D7DEC}"/>
              </a:ext>
            </a:extLst>
          </p:cNvPr>
          <p:cNvSpPr>
            <a:spLocks noGrp="1"/>
          </p:cNvSpPr>
          <p:nvPr>
            <p:ph idx="1"/>
          </p:nvPr>
        </p:nvSpPr>
        <p:spPr/>
        <p:txBody>
          <a:bodyPr/>
          <a:lstStyle/>
          <a:p>
            <a:pPr eaLnBrk="1" hangingPunct="1"/>
            <a:endParaRPr lang="en-US" altLang="en-US">
              <a:latin typeface="Arial" panose="020B0604020202020204" pitchFamily="34" charset="0"/>
            </a:endParaRPr>
          </a:p>
        </p:txBody>
      </p:sp>
      <p:pic>
        <p:nvPicPr>
          <p:cNvPr id="49156" name="Picture 2" descr="C:\Users\Administrator\Downloads\children-board_1308-3875.jpg">
            <a:extLst>
              <a:ext uri="{FF2B5EF4-FFF2-40B4-BE49-F238E27FC236}">
                <a16:creationId xmlns:a16="http://schemas.microsoft.com/office/drawing/2014/main" id="{98EBD17E-78BE-47F6-B7F9-9CB6C8AAC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01" t="28461" r="1385" b="1746"/>
          <a:stretch>
            <a:fillRect/>
          </a:stretch>
        </p:blipFill>
        <p:spPr bwMode="auto">
          <a:xfrm>
            <a:off x="52627" y="0"/>
            <a:ext cx="1213937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Box 4">
            <a:extLst>
              <a:ext uri="{FF2B5EF4-FFF2-40B4-BE49-F238E27FC236}">
                <a16:creationId xmlns:a16="http://schemas.microsoft.com/office/drawing/2014/main" id="{02B49334-0C0E-45AA-A87A-9B3D7A389B53}"/>
              </a:ext>
            </a:extLst>
          </p:cNvPr>
          <p:cNvSpPr txBox="1">
            <a:spLocks noChangeArrowheads="1"/>
          </p:cNvSpPr>
          <p:nvPr/>
        </p:nvSpPr>
        <p:spPr bwMode="auto">
          <a:xfrm>
            <a:off x="276293" y="304800"/>
            <a:ext cx="1156485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a:solidFill>
                  <a:srgbClr val="FF0000"/>
                </a:solidFill>
                <a:latin typeface="Times New Roman" panose="02020603050405020304" pitchFamily="18" charset="0"/>
                <a:cs typeface="Times New Roman" panose="02020603050405020304" pitchFamily="18" charset="0"/>
              </a:rPr>
              <a:t>Khi các con đang ở nhà mà bị chập điện chúng ta phải tìm cách chạy ra khỏi nhà và gọi bố mẹ hoặc những người xung quanh giúp đỡ. Tuyệt đối không được tự  ý mình xử lý điện mà chúng ta không biết.</a:t>
            </a:r>
          </a:p>
        </p:txBody>
      </p:sp>
      <p:pic>
        <p:nvPicPr>
          <p:cNvPr id="49158" name="Picture 2" descr="Bỏ túi&amp;quot; những kỹ năng sinh tồn khi xảy ra động đất | Giải Pháp Thoát Hiểm |  Sản Phẩm, Ứng Dụng, Kỹ Năng &amp;amp; Cách Thoát Hiểm Cho Người Việt">
            <a:extLst>
              <a:ext uri="{FF2B5EF4-FFF2-40B4-BE49-F238E27FC236}">
                <a16:creationId xmlns:a16="http://schemas.microsoft.com/office/drawing/2014/main" id="{941D3273-2083-42AF-9F45-DB5154D63C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7537" y="2120901"/>
            <a:ext cx="9979459"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6246918-4866-4565-9A59-BC7D09259FFF}"/>
              </a:ext>
            </a:extLst>
          </p:cNvPr>
          <p:cNvSpPr/>
          <p:nvPr/>
        </p:nvSpPr>
        <p:spPr>
          <a:xfrm>
            <a:off x="-34285" y="2939058"/>
            <a:ext cx="12226285" cy="3918942"/>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C56B0207-C306-443C-AE85-2643D560A536}"/>
              </a:ext>
            </a:extLst>
          </p:cNvPr>
          <p:cNvSpPr>
            <a:spLocks noChangeArrowheads="1"/>
          </p:cNvSpPr>
          <p:nvPr/>
        </p:nvSpPr>
        <p:spPr bwMode="auto">
          <a:xfrm>
            <a:off x="4251612" y="8721"/>
            <a:ext cx="3623310" cy="1007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6000">
              <a:solidFill>
                <a:srgbClr val="7030A0"/>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71B6F5FF-FD02-42B8-AC76-B6E0C6B11E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7241344" y="1981290"/>
            <a:ext cx="1613191" cy="163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A61A8BC5-0108-4576-BF99-CCC5722D784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0998" y="254940"/>
            <a:ext cx="1613191" cy="156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40">
            <a:extLst>
              <a:ext uri="{FF2B5EF4-FFF2-40B4-BE49-F238E27FC236}">
                <a16:creationId xmlns:a16="http://schemas.microsoft.com/office/drawing/2014/main" id="{076C5DFA-A228-4308-A0BE-4DB64D22B18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54240" y="2286515"/>
            <a:ext cx="1046451" cy="86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840C0C7C-5BB9-4DD1-9E37-BCC46063239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81149" y="46661"/>
            <a:ext cx="1615313" cy="165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ectangle 59">
            <a:extLst>
              <a:ext uri="{FF2B5EF4-FFF2-40B4-BE49-F238E27FC236}">
                <a16:creationId xmlns:a16="http://schemas.microsoft.com/office/drawing/2014/main" id="{C4656D54-AEDC-4C81-AB4D-AEF372824C46}"/>
              </a:ext>
            </a:extLst>
          </p:cNvPr>
          <p:cNvSpPr/>
          <p:nvPr/>
        </p:nvSpPr>
        <p:spPr>
          <a:xfrm>
            <a:off x="-34285" y="5384799"/>
            <a:ext cx="12226285" cy="1466849"/>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3257" name="Picture 61">
            <a:extLst>
              <a:ext uri="{FF2B5EF4-FFF2-40B4-BE49-F238E27FC236}">
                <a16:creationId xmlns:a16="http://schemas.microsoft.com/office/drawing/2014/main" id="{0799750D-255A-444B-9F38-5C93A99B260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34140" y="4738180"/>
            <a:ext cx="2050450" cy="11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69">
            <a:extLst>
              <a:ext uri="{FF2B5EF4-FFF2-40B4-BE49-F238E27FC236}">
                <a16:creationId xmlns:a16="http://schemas.microsoft.com/office/drawing/2014/main" id="{369D7A86-B2EF-4F74-B722-439F1EBCA59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07668" y="4450842"/>
            <a:ext cx="747162" cy="11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67">
            <a:extLst>
              <a:ext uri="{FF2B5EF4-FFF2-40B4-BE49-F238E27FC236}">
                <a16:creationId xmlns:a16="http://schemas.microsoft.com/office/drawing/2014/main" id="{43443E70-4B91-4074-AACE-FCB18F7725E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311293" y="2184281"/>
            <a:ext cx="3916232" cy="203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71">
            <a:extLst>
              <a:ext uri="{FF2B5EF4-FFF2-40B4-BE49-F238E27FC236}">
                <a16:creationId xmlns:a16="http://schemas.microsoft.com/office/drawing/2014/main" id="{56E2CE60-17EC-42A8-99F9-E988D405179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1919" y="1700637"/>
            <a:ext cx="2651152" cy="36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72">
            <a:extLst>
              <a:ext uri="{FF2B5EF4-FFF2-40B4-BE49-F238E27FC236}">
                <a16:creationId xmlns:a16="http://schemas.microsoft.com/office/drawing/2014/main" id="{77A74EE7-F79C-415A-B5B3-BFE27444945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27948" y="4483758"/>
            <a:ext cx="560372" cy="46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73">
            <a:extLst>
              <a:ext uri="{FF2B5EF4-FFF2-40B4-BE49-F238E27FC236}">
                <a16:creationId xmlns:a16="http://schemas.microsoft.com/office/drawing/2014/main" id="{48EFC50B-321D-421D-BBE1-18229C150F9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87074" y="4340883"/>
            <a:ext cx="558248" cy="46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74">
            <a:extLst>
              <a:ext uri="{FF2B5EF4-FFF2-40B4-BE49-F238E27FC236}">
                <a16:creationId xmlns:a16="http://schemas.microsoft.com/office/drawing/2014/main" id="{C975D8C9-52B5-449C-BD86-C95E2613FD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68770" y="4926670"/>
            <a:ext cx="560372" cy="46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76">
            <a:extLst>
              <a:ext uri="{FF2B5EF4-FFF2-40B4-BE49-F238E27FC236}">
                <a16:creationId xmlns:a16="http://schemas.microsoft.com/office/drawing/2014/main" id="{9D5D9F39-3DA2-4517-8496-3AF043A846C5}"/>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931443" y="5159483"/>
            <a:ext cx="1923092" cy="168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Intro">
            <a:hlinkClick r:id="" action="ppaction://media"/>
            <a:extLst>
              <a:ext uri="{FF2B5EF4-FFF2-40B4-BE49-F238E27FC236}">
                <a16:creationId xmlns:a16="http://schemas.microsoft.com/office/drawing/2014/main" id="{A40F0121-3D21-4FFC-97C9-3AC69A16A5ED}"/>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992056" y="-896853"/>
            <a:ext cx="611315" cy="63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B0713576-48C3-4A39-A0F4-F9FDF0FBF8E8}"/>
              </a:ext>
            </a:extLst>
          </p:cNvPr>
          <p:cNvSpPr>
            <a:spLocks noChangeArrowheads="1"/>
          </p:cNvSpPr>
          <p:nvPr/>
        </p:nvSpPr>
        <p:spPr bwMode="auto">
          <a:xfrm>
            <a:off x="2698664" y="334137"/>
            <a:ext cx="8681511" cy="192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6000" b="1">
                <a:solidFill>
                  <a:srgbClr val="FF0000"/>
                </a:solidFill>
                <a:latin typeface="Times New Roman" panose="02020603050405020304" pitchFamily="18" charset="0"/>
                <a:cs typeface="Times New Roman" panose="02020603050405020304" pitchFamily="18" charset="0"/>
              </a:rPr>
              <a:t>TRÒ CHƠI:</a:t>
            </a:r>
          </a:p>
          <a:p>
            <a:pPr algn="ctr" eaLnBrk="1" hangingPunct="1"/>
            <a:r>
              <a:rPr lang="en-US" altLang="en-US" sz="6000" b="1">
                <a:solidFill>
                  <a:srgbClr val="FF0000"/>
                </a:solidFill>
                <a:latin typeface="Times New Roman" panose="02020603050405020304" pitchFamily="18" charset="0"/>
                <a:cs typeface="Times New Roman" panose="02020603050405020304" pitchFamily="18" charset="0"/>
              </a:rPr>
              <a:t>THỬ TÀI CỦA BÉ</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Administrator\Downloads\anh-nen-power-point-1-2.jpg">
            <a:extLst>
              <a:ext uri="{FF2B5EF4-FFF2-40B4-BE49-F238E27FC236}">
                <a16:creationId xmlns:a16="http://schemas.microsoft.com/office/drawing/2014/main" id="{85307CCB-367D-436E-9187-9FEEE94749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Diagonal Corners Snipped 4">
            <a:extLst>
              <a:ext uri="{FF2B5EF4-FFF2-40B4-BE49-F238E27FC236}">
                <a16:creationId xmlns:a16="http://schemas.microsoft.com/office/drawing/2014/main" id="{2BD4BA2D-3538-41A9-9909-EFF0B3D26F1F}"/>
              </a:ext>
            </a:extLst>
          </p:cNvPr>
          <p:cNvSpPr/>
          <p:nvPr/>
        </p:nvSpPr>
        <p:spPr>
          <a:xfrm>
            <a:off x="1152309" y="1778001"/>
            <a:ext cx="4030662" cy="128270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a:solidFill>
                  <a:schemeClr val="bg1"/>
                </a:solidFill>
                <a:latin typeface="Times New Roman" panose="02020603050405020304" pitchFamily="18" charset="0"/>
                <a:cs typeface="Times New Roman" panose="02020603050405020304" pitchFamily="18" charset="0"/>
              </a:rPr>
              <a:t>A</a:t>
            </a:r>
            <a:r>
              <a:rPr lang="vi-VN" sz="3200" b="1">
                <a:solidFill>
                  <a:schemeClr val="bg1"/>
                </a:solidFill>
                <a:latin typeface="Times New Roman" panose="02020603050405020304" pitchFamily="18" charset="0"/>
                <a:cs typeface="Times New Roman" panose="02020603050405020304" pitchFamily="18" charset="0"/>
              </a:rPr>
              <a:t>.</a:t>
            </a:r>
            <a:r>
              <a:rPr lang="vi-VN" sz="2400" b="1">
                <a:solidFill>
                  <a:schemeClr val="bg1"/>
                </a:solidFill>
                <a:latin typeface="Times New Roman" panose="02020603050405020304" pitchFamily="18" charset="0"/>
                <a:cs typeface="Times New Roman" panose="02020603050405020304" pitchFamily="18" charset="0"/>
              </a:rPr>
              <a:t> </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BBB8D41C-22B4-4202-AF8A-BD1245C972A0}"/>
              </a:ext>
            </a:extLst>
          </p:cNvPr>
          <p:cNvSpPr/>
          <p:nvPr/>
        </p:nvSpPr>
        <p:spPr>
          <a:xfrm>
            <a:off x="2041526" y="381001"/>
            <a:ext cx="8169275" cy="1027113"/>
          </a:xfrm>
          <a:prstGeom prst="snip2DiagRect">
            <a:avLst/>
          </a:prstGeom>
          <a:solidFill>
            <a:schemeClr val="accent2">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b="1">
                <a:solidFill>
                  <a:srgbClr val="0000FF"/>
                </a:solidFill>
                <a:latin typeface="Times New Roman" panose="02020603050405020304" pitchFamily="18" charset="0"/>
                <a:cs typeface="Times New Roman" panose="02020603050405020304" pitchFamily="18" charset="0"/>
              </a:rPr>
              <a:t>Câu 1: Khi chập điện chúng ta phải làm gì?</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34F26FFD-53DC-4E8F-8A78-112E4D86A03F}"/>
              </a:ext>
            </a:extLst>
          </p:cNvPr>
          <p:cNvSpPr/>
          <p:nvPr/>
        </p:nvSpPr>
        <p:spPr>
          <a:xfrm>
            <a:off x="1152309" y="3234531"/>
            <a:ext cx="4032250" cy="1385888"/>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a:latin typeface="Times New Roman" panose="02020603050405020304" pitchFamily="18" charset="0"/>
                <a:cs typeface="Times New Roman" panose="02020603050405020304" pitchFamily="18" charset="0"/>
              </a:rPr>
              <a:t>B</a:t>
            </a:r>
            <a:r>
              <a:rPr lang="en-US" sz="3200" b="1">
                <a:latin typeface="Times New Roman" panose="02020603050405020304" pitchFamily="18" charset="0"/>
                <a:cs typeface="Times New Roman" panose="02020603050405020304" pitchFamily="18" charset="0"/>
              </a:rPr>
              <a:t>.</a:t>
            </a:r>
            <a:r>
              <a:rPr lang="vi-VN" sz="2400" b="1">
                <a:latin typeface="Times New Roman" panose="02020603050405020304" pitchFamily="18" charset="0"/>
                <a:cs typeface="Times New Roman" panose="02020603050405020304" pitchFamily="18" charset="0"/>
              </a:rPr>
              <a:t> </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0AC98772-34C2-4DC7-84CD-68AF756F2484}"/>
              </a:ext>
            </a:extLst>
          </p:cNvPr>
          <p:cNvSpPr/>
          <p:nvPr/>
        </p:nvSpPr>
        <p:spPr>
          <a:xfrm>
            <a:off x="1150721" y="4814094"/>
            <a:ext cx="4032250" cy="126206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a:latin typeface="Times New Roman" panose="02020603050405020304" pitchFamily="18" charset="0"/>
                <a:cs typeface="Times New Roman" panose="02020603050405020304" pitchFamily="18" charset="0"/>
              </a:rPr>
              <a:t>C</a:t>
            </a:r>
            <a:r>
              <a:rPr lang="en-US" sz="3200" b="1">
                <a:latin typeface="Times New Roman" panose="02020603050405020304" pitchFamily="18" charset="0"/>
                <a:cs typeface="Times New Roman" panose="02020603050405020304" pitchFamily="18" charset="0"/>
              </a:rPr>
              <a:t>. </a:t>
            </a:r>
            <a:endParaRPr lang="en-US" sz="48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0D47B62-C5E0-4639-B627-F73339FB26C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9193213" y="231776"/>
            <a:ext cx="1192212"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descr="C:\Users\Administrator\Desktop\TL GA antoankhidungdien\z2819144340289_c93bfa3b9da00c43fb0856933b9ec03c.jpg">
            <a:extLst>
              <a:ext uri="{FF2B5EF4-FFF2-40B4-BE49-F238E27FC236}">
                <a16:creationId xmlns:a16="http://schemas.microsoft.com/office/drawing/2014/main" id="{84229392-DB64-41D1-99D8-9E36C3ADBB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3037" y="3394075"/>
            <a:ext cx="1676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Bỏ túi&amp;quot; những kỹ năng sinh tồn khi xảy ra động đất | Giải Pháp Thoát Hiểm |  Sản Phẩm, Ứng Dụng, Kỹ Năng &amp;amp; Cách Thoát Hiểm Cho Người Việt">
            <a:extLst>
              <a:ext uri="{FF2B5EF4-FFF2-40B4-BE49-F238E27FC236}">
                <a16:creationId xmlns:a16="http://schemas.microsoft.com/office/drawing/2014/main" id="{A354FA70-70A1-4395-AD52-9F423AE989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1937" y="1851423"/>
            <a:ext cx="1587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Kỹ năng xử lý khi xảy ra động đất – Trường Đại học Phòng cháy Chữa cháy">
            <a:extLst>
              <a:ext uri="{FF2B5EF4-FFF2-40B4-BE49-F238E27FC236}">
                <a16:creationId xmlns:a16="http://schemas.microsoft.com/office/drawing/2014/main" id="{E69D2251-2A34-404D-8BBD-8F044630CF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3037" y="4934574"/>
            <a:ext cx="16764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1000"/>
                                        <p:tgtEl>
                                          <p:spTgt spid="12"/>
                                        </p:tgtEl>
                                      </p:cBhvr>
                                    </p:animEffect>
                                  </p:childTnLst>
                                </p:cTn>
                              </p:par>
                            </p:childTnLst>
                          </p:cTn>
                        </p:par>
                      </p:childTnLst>
                    </p:cTn>
                  </p:par>
                  <p:par>
                    <p:cTn id="19" fill="hold">
                      <p:stCondLst>
                        <p:cond delay="indefinite"/>
                      </p:stCondLst>
                      <p:childTnLst>
                        <p:par>
                          <p:cTn id="20" fill="hold" nodeType="after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ppt_x"/>
                                          </p:val>
                                        </p:tav>
                                        <p:tav tm="100000">
                                          <p:val>
                                            <p:strVal val="#ppt_x"/>
                                          </p:val>
                                        </p:tav>
                                      </p:tavLst>
                                    </p:anim>
                                    <p:anim calcmode="lin" valueType="num">
                                      <p:cBhvr additive="base">
                                        <p:cTn id="24" dur="10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56323"/>
                                        </p:tgtEl>
                                        <p:attrNameLst>
                                          <p:attrName>style.visibility</p:attrName>
                                        </p:attrNameLst>
                                      </p:cBhvr>
                                      <p:to>
                                        <p:strVal val="visible"/>
                                      </p:to>
                                    </p:set>
                                    <p:animEffect transition="in" filter="barn(inVertical)">
                                      <p:cBhvr>
                                        <p:cTn id="28" dur="1000"/>
                                        <p:tgtEl>
                                          <p:spTgt spid="56323"/>
                                        </p:tgtEl>
                                      </p:cBhvr>
                                    </p:animEffect>
                                  </p:childTnLst>
                                </p:cTn>
                              </p:par>
                            </p:childTnLst>
                          </p:cTn>
                        </p:par>
                      </p:childTnLst>
                    </p:cTn>
                  </p:par>
                  <p:par>
                    <p:cTn id="29" fill="hold">
                      <p:stCondLst>
                        <p:cond delay="indefinite"/>
                      </p:stCondLst>
                      <p:childTnLst>
                        <p:par>
                          <p:cTn id="30" fill="hold" nodeType="after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1000" fill="hold"/>
                                        <p:tgtEl>
                                          <p:spTgt spid="8"/>
                                        </p:tgtEl>
                                        <p:attrNameLst>
                                          <p:attrName>ppt_x</p:attrName>
                                        </p:attrNameLst>
                                      </p:cBhvr>
                                      <p:tavLst>
                                        <p:tav tm="0">
                                          <p:val>
                                            <p:strVal val="#ppt_x"/>
                                          </p:val>
                                        </p:tav>
                                        <p:tav tm="100000">
                                          <p:val>
                                            <p:strVal val="#ppt_x"/>
                                          </p:val>
                                        </p:tav>
                                      </p:tavLst>
                                    </p:anim>
                                    <p:anim calcmode="lin" valueType="num">
                                      <p:cBhvr additive="base">
                                        <p:cTn id="34" dur="10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16" presetClass="entr" presetSubtype="21" fill="hold" nodeType="afterEffect">
                                  <p:stCondLst>
                                    <p:cond delay="0"/>
                                  </p:stCondLst>
                                  <p:childTnLst>
                                    <p:set>
                                      <p:cBhvr>
                                        <p:cTn id="37" dur="1" fill="hold">
                                          <p:stCondLst>
                                            <p:cond delay="0"/>
                                          </p:stCondLst>
                                        </p:cTn>
                                        <p:tgtEl>
                                          <p:spTgt spid="56325"/>
                                        </p:tgtEl>
                                        <p:attrNameLst>
                                          <p:attrName>style.visibility</p:attrName>
                                        </p:attrNameLst>
                                      </p:cBhvr>
                                      <p:to>
                                        <p:strVal val="visible"/>
                                      </p:to>
                                    </p:set>
                                    <p:animEffect transition="in" filter="barn(inVertical)">
                                      <p:cBhvr>
                                        <p:cTn id="38" dur="1000"/>
                                        <p:tgtEl>
                                          <p:spTgt spid="56325"/>
                                        </p:tgtEl>
                                      </p:cBhvr>
                                    </p:animEffect>
                                  </p:childTnLst>
                                </p:cTn>
                              </p:par>
                            </p:childTnLst>
                          </p:cTn>
                        </p:par>
                        <p:par>
                          <p:cTn id="39" fill="hold" nodeType="afterGroup">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emph" presetSubtype="2" fill="hold" nodeType="clickEffect">
                                  <p:stCondLst>
                                    <p:cond delay="0"/>
                                  </p:stCondLst>
                                  <p:childTnLst>
                                    <p:animClr clrSpc="rgb" dir="cw">
                                      <p:cBhvr>
                                        <p:cTn id="47" dur="500" fill="hold"/>
                                        <p:tgtEl>
                                          <p:spTgt spid="5"/>
                                        </p:tgtEl>
                                        <p:attrNameLst>
                                          <p:attrName>fillcolor</p:attrName>
                                        </p:attrNameLst>
                                      </p:cBhvr>
                                      <p:to>
                                        <a:srgbClr val="92D050"/>
                                      </p:to>
                                    </p:animClr>
                                    <p:set>
                                      <p:cBhvr>
                                        <p:cTn id="48" dur="500" fill="hold"/>
                                        <p:tgtEl>
                                          <p:spTgt spid="5"/>
                                        </p:tgtEl>
                                        <p:attrNameLst>
                                          <p:attrName>fill.type</p:attrName>
                                        </p:attrNameLst>
                                      </p:cBhvr>
                                      <p:to>
                                        <p:strVal val="solid"/>
                                      </p:to>
                                    </p:set>
                                    <p:set>
                                      <p:cBhvr>
                                        <p:cTn id="49" dur="500" fill="hold"/>
                                        <p:tgtEl>
                                          <p:spTgt spid="5"/>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FF0000"/>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 presetClass="emph" presetSubtype="2" fill="hold" nodeType="clickEffect">
                                  <p:stCondLst>
                                    <p:cond delay="0"/>
                                  </p:stCondLst>
                                  <p:childTnLst>
                                    <p:animClr clrSpc="rgb" dir="cw">
                                      <p:cBhvr>
                                        <p:cTn id="61" dur="500" fill="hold"/>
                                        <p:tgtEl>
                                          <p:spTgt spid="8"/>
                                        </p:tgtEl>
                                        <p:attrNameLst>
                                          <p:attrName>fillcolor</p:attrName>
                                        </p:attrNameLst>
                                      </p:cBhvr>
                                      <p:to>
                                        <a:srgbClr val="FF0000"/>
                                      </p:to>
                                    </p:animClr>
                                    <p:set>
                                      <p:cBhvr>
                                        <p:cTn id="62" dur="500" fill="hold"/>
                                        <p:tgtEl>
                                          <p:spTgt spid="8"/>
                                        </p:tgtEl>
                                        <p:attrNameLst>
                                          <p:attrName>fill.type</p:attrName>
                                        </p:attrNameLst>
                                      </p:cBhvr>
                                      <p:to>
                                        <p:strVal val="solid"/>
                                      </p:to>
                                    </p:set>
                                    <p:set>
                                      <p:cBhvr>
                                        <p:cTn id="63" dur="500" fill="hold"/>
                                        <p:tgtEl>
                                          <p:spTgt spid="8"/>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0"/>
                                        </p:tgtEl>
                                      </p:cBhvr>
                                    </p:animEffect>
                                    <p:animScale>
                                      <p:cBhvr>
                                        <p:cTn id="69" dur="250" autoRev="1" fill="hold"/>
                                        <p:tgtEl>
                                          <p:spTgt spid="10"/>
                                        </p:tgtEl>
                                      </p:cBhvr>
                                      <p:by x="105000" y="105000"/>
                                    </p:animScale>
                                  </p:childTnLst>
                                </p:cTn>
                              </p:par>
                            </p:childTnLst>
                          </p:cTn>
                        </p:par>
                        <p:par>
                          <p:cTn id="70" fill="hold" nodeType="afterGroup">
                            <p:stCondLst>
                              <p:cond delay="500"/>
                            </p:stCondLst>
                            <p:childTnLst>
                              <p:par>
                                <p:cTn id="71" presetID="35" presetClass="path" presetSubtype="0" accel="50000" decel="50000" fill="hold" nodeType="afterEffect">
                                  <p:stCondLst>
                                    <p:cond delay="0"/>
                                  </p:stCondLst>
                                  <p:childTnLst>
                                    <p:animMotion origin="layout" path="M -4.16667E-7 -4.07407E-6 L -0.45417 0.16968 " pathEditMode="relative" rAng="0" ptsTypes="AA">
                                      <p:cBhvr>
                                        <p:cTn id="72" dur="2000" fill="hold"/>
                                        <p:tgtEl>
                                          <p:spTgt spid="10"/>
                                        </p:tgtEl>
                                        <p:attrNameLst>
                                          <p:attrName>ppt_x</p:attrName>
                                          <p:attrName>ppt_y</p:attrName>
                                        </p:attrNameLst>
                                      </p:cBhvr>
                                      <p:rCtr x="-22708" y="8472"/>
                                    </p:animMotion>
                                  </p:childTnLst>
                                </p:cTn>
                              </p:par>
                            </p:childTnLst>
                          </p:cTn>
                        </p:par>
                        <p:par>
                          <p:cTn id="73" fill="hold" nodeType="afterGroup">
                            <p:stCondLst>
                              <p:cond delay="2500"/>
                            </p:stCondLst>
                            <p:childTnLst>
                              <p:par>
                                <p:cTn id="74" presetID="1" presetClass="emph" presetSubtype="2" fill="hold" nodeType="afterEffect">
                                  <p:stCondLst>
                                    <p:cond delay="0"/>
                                  </p:stCondLst>
                                  <p:childTnLst>
                                    <p:animClr clrSpc="rgb" dir="cw">
                                      <p:cBhvr>
                                        <p:cTn id="75" dur="500" fill="hold"/>
                                        <p:tgtEl>
                                          <p:spTgt spid="5"/>
                                        </p:tgtEl>
                                        <p:attrNameLst>
                                          <p:attrName>fillcolor</p:attrName>
                                        </p:attrNameLst>
                                      </p:cBhvr>
                                      <p:to>
                                        <a:srgbClr val="92D050"/>
                                      </p:to>
                                    </p:animClr>
                                    <p:set>
                                      <p:cBhvr>
                                        <p:cTn id="76" dur="500" fill="hold"/>
                                        <p:tgtEl>
                                          <p:spTgt spid="5"/>
                                        </p:tgtEl>
                                        <p:attrNameLst>
                                          <p:attrName>fill.type</p:attrName>
                                        </p:attrNameLst>
                                      </p:cBhvr>
                                      <p:to>
                                        <p:strVal val="solid"/>
                                      </p:to>
                                    </p:set>
                                    <p:set>
                                      <p:cBhvr>
                                        <p:cTn id="77" dur="500" fill="hold"/>
                                        <p:tgtEl>
                                          <p:spTgt spid="5"/>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Administrator\Downloads\anh-nen-power-point-1-2.jpg">
            <a:extLst>
              <a:ext uri="{FF2B5EF4-FFF2-40B4-BE49-F238E27FC236}">
                <a16:creationId xmlns:a16="http://schemas.microsoft.com/office/drawing/2014/main" id="{513C7E77-C93B-4031-9EDB-5A36A4AFEA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Diagonal Corners Snipped 5">
            <a:extLst>
              <a:ext uri="{FF2B5EF4-FFF2-40B4-BE49-F238E27FC236}">
                <a16:creationId xmlns:a16="http://schemas.microsoft.com/office/drawing/2014/main" id="{3B9A5526-54EF-4D85-9436-24913654CAAD}"/>
              </a:ext>
            </a:extLst>
          </p:cNvPr>
          <p:cNvSpPr/>
          <p:nvPr/>
        </p:nvSpPr>
        <p:spPr>
          <a:xfrm>
            <a:off x="662227" y="508620"/>
            <a:ext cx="10867545" cy="128905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b="1">
                <a:solidFill>
                  <a:srgbClr val="FF0000"/>
                </a:solidFill>
                <a:latin typeface="Times New Roman" panose="02020603050405020304" pitchFamily="18" charset="0"/>
                <a:cs typeface="Times New Roman" panose="02020603050405020304" pitchFamily="18" charset="0"/>
              </a:rPr>
              <a:t>Câu 2: Khi ở nhà các con có được phép sờ vào điện không?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6DC76167-8753-4864-BA3E-3072E86DA5B7}"/>
              </a:ext>
            </a:extLst>
          </p:cNvPr>
          <p:cNvSpPr/>
          <p:nvPr/>
        </p:nvSpPr>
        <p:spPr>
          <a:xfrm>
            <a:off x="1008715" y="2054659"/>
            <a:ext cx="5349875" cy="1752600"/>
          </a:xfrm>
          <a:prstGeom prst="snip2Diag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prstClr val="white"/>
                </a:solidFill>
                <a:latin typeface="Times New Roman" panose="02020603050405020304" pitchFamily="18" charset="0"/>
                <a:cs typeface="Times New Roman" panose="02020603050405020304" pitchFamily="18" charset="0"/>
              </a:rPr>
              <a:t>A. Không  </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5295825F-D50E-497E-9372-3902D4C63D5D}"/>
              </a:ext>
            </a:extLst>
          </p:cNvPr>
          <p:cNvSpPr/>
          <p:nvPr/>
        </p:nvSpPr>
        <p:spPr>
          <a:xfrm>
            <a:off x="1081078" y="4332289"/>
            <a:ext cx="5349875" cy="1600200"/>
          </a:xfrm>
          <a:prstGeom prst="snip2Diag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prstClr val="white"/>
                </a:solidFill>
                <a:latin typeface="Times New Roman" panose="02020603050405020304" pitchFamily="18" charset="0"/>
                <a:cs typeface="Times New Roman" panose="02020603050405020304" pitchFamily="18" charset="0"/>
              </a:rPr>
              <a:t>B. Có  </a:t>
            </a:r>
            <a:endParaRPr lang="en-US" sz="48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7215989-618C-43CB-A94F-DFCDA4C22EC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4464556" flipH="1">
            <a:off x="10125792" y="1230661"/>
            <a:ext cx="158908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2" descr="C:\Users\Administrator\Desktop\TL GA antoankhidungdien\z2819109271603_d69e97b45ee6878fab30d81d88389d49.jpg">
            <a:extLst>
              <a:ext uri="{FF2B5EF4-FFF2-40B4-BE49-F238E27FC236}">
                <a16:creationId xmlns:a16="http://schemas.microsoft.com/office/drawing/2014/main" id="{D9C37CF2-FEA9-467E-A691-D0AA6B1EBC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744" y="4719855"/>
            <a:ext cx="13922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descr="C:\Users\Administrator\Desktop\TL GA antoankhidungdien\z2819110171088_cab1b31297961c8621800b00434c3a3d.jpg">
            <a:extLst>
              <a:ext uri="{FF2B5EF4-FFF2-40B4-BE49-F238E27FC236}">
                <a16:creationId xmlns:a16="http://schemas.microsoft.com/office/drawing/2014/main" id="{A27261FE-A8F9-432F-A9B3-536AC282A0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0725" y="2538932"/>
            <a:ext cx="120967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500" fill="hold"/>
                                        <p:tgtEl>
                                          <p:spTgt spid="8"/>
                                        </p:tgtEl>
                                        <p:attrNameLst>
                                          <p:attrName>ppt_x</p:attrName>
                                        </p:attrNameLst>
                                      </p:cBhvr>
                                      <p:tavLst>
                                        <p:tav tm="0">
                                          <p:val>
                                            <p:strVal val="#ppt_x"/>
                                          </p:val>
                                        </p:tav>
                                        <p:tav tm="100000">
                                          <p:val>
                                            <p:strVal val="#ppt_x"/>
                                          </p:val>
                                        </p:tav>
                                      </p:tavLst>
                                    </p:anim>
                                    <p:anim calcmode="lin" valueType="num">
                                      <p:cBhvr additive="base">
                                        <p:cTn id="14" dur="1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57347"/>
                                        </p:tgtEl>
                                        <p:attrNameLst>
                                          <p:attrName>style.visibility</p:attrName>
                                        </p:attrNameLst>
                                      </p:cBhvr>
                                      <p:to>
                                        <p:strVal val="visible"/>
                                      </p:to>
                                    </p:set>
                                    <p:animEffect transition="in" filter="barn(inVertical)">
                                      <p:cBhvr>
                                        <p:cTn id="18" dur="1000"/>
                                        <p:tgtEl>
                                          <p:spTgt spid="57347"/>
                                        </p:tgtEl>
                                      </p:cBhvr>
                                    </p:animEffect>
                                  </p:childTnLst>
                                </p:cTn>
                              </p:par>
                            </p:childTnLst>
                          </p:cTn>
                        </p:par>
                      </p:childTnLst>
                    </p:cTn>
                  </p:par>
                  <p:par>
                    <p:cTn id="19" fill="hold">
                      <p:stCondLst>
                        <p:cond delay="indefinite"/>
                      </p:stCondLst>
                      <p:childTnLst>
                        <p:par>
                          <p:cTn id="20" fill="hold" nodeType="after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57346"/>
                                        </p:tgtEl>
                                        <p:attrNameLst>
                                          <p:attrName>style.visibility</p:attrName>
                                        </p:attrNameLst>
                                      </p:cBhvr>
                                      <p:to>
                                        <p:strVal val="visible"/>
                                      </p:to>
                                    </p:set>
                                    <p:animEffect transition="in" filter="wipe(down)">
                                      <p:cBhvr>
                                        <p:cTn id="28" dur="1500"/>
                                        <p:tgtEl>
                                          <p:spTgt spid="57346"/>
                                        </p:tgtEl>
                                      </p:cBhvr>
                                    </p:animEffect>
                                  </p:childTnLst>
                                </p:cTn>
                              </p:par>
                            </p:childTnLst>
                          </p:cTn>
                        </p:par>
                        <p:par>
                          <p:cTn id="29" fill="hold" nodeType="afterGroup">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 presetClass="emph" presetSubtype="2" fill="hold" nodeType="clickEffect">
                                  <p:stCondLst>
                                    <p:cond delay="0"/>
                                  </p:stCondLst>
                                  <p:childTnLst>
                                    <p:animClr clrSpc="rgb" dir="cw">
                                      <p:cBhvr>
                                        <p:cTn id="37" dur="500" fill="hold"/>
                                        <p:tgtEl>
                                          <p:spTgt spid="8"/>
                                        </p:tgtEl>
                                        <p:attrNameLst>
                                          <p:attrName>fillcolor</p:attrName>
                                        </p:attrNameLst>
                                      </p:cBhvr>
                                      <p:to>
                                        <a:srgbClr val="FF0000"/>
                                      </p:to>
                                    </p:animClr>
                                    <p:set>
                                      <p:cBhvr>
                                        <p:cTn id="38" dur="500" fill="hold"/>
                                        <p:tgtEl>
                                          <p:spTgt spid="8"/>
                                        </p:tgtEl>
                                        <p:attrNameLst>
                                          <p:attrName>fill.type</p:attrName>
                                        </p:attrNameLst>
                                      </p:cBhvr>
                                      <p:to>
                                        <p:strVal val="solid"/>
                                      </p:to>
                                    </p:set>
                                    <p:set>
                                      <p:cBhvr>
                                        <p:cTn id="39" dur="500" fill="hold"/>
                                        <p:tgtEl>
                                          <p:spTgt spid="8"/>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mph" presetSubtype="2" fill="hold" nodeType="clickEffect">
                                  <p:stCondLst>
                                    <p:cond delay="0"/>
                                  </p:stCondLst>
                                  <p:childTnLst>
                                    <p:animClr clrSpc="rgb" dir="cw">
                                      <p:cBhvr>
                                        <p:cTn id="44" dur="500" fill="hold"/>
                                        <p:tgtEl>
                                          <p:spTgt spid="9"/>
                                        </p:tgtEl>
                                        <p:attrNameLst>
                                          <p:attrName>fillcolor</p:attrName>
                                        </p:attrNameLst>
                                      </p:cBhvr>
                                      <p:to>
                                        <a:srgbClr val="92D050"/>
                                      </p:to>
                                    </p:animClr>
                                    <p:set>
                                      <p:cBhvr>
                                        <p:cTn id="45" dur="500" fill="hold"/>
                                        <p:tgtEl>
                                          <p:spTgt spid="9"/>
                                        </p:tgtEl>
                                        <p:attrNameLst>
                                          <p:attrName>fill.type</p:attrName>
                                        </p:attrNameLst>
                                      </p:cBhvr>
                                      <p:to>
                                        <p:strVal val="solid"/>
                                      </p:to>
                                    </p:set>
                                    <p:set>
                                      <p:cBhvr>
                                        <p:cTn id="46" dur="500" fill="hold"/>
                                        <p:tgtEl>
                                          <p:spTgt spid="9"/>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0"/>
                                        </p:tgtEl>
                                      </p:cBhvr>
                                    </p:animEffect>
                                    <p:animScale>
                                      <p:cBhvr>
                                        <p:cTn id="52" dur="250" autoRev="1" fill="hold"/>
                                        <p:tgtEl>
                                          <p:spTgt spid="10"/>
                                        </p:tgtEl>
                                      </p:cBhvr>
                                      <p:by x="105000" y="105000"/>
                                    </p:animScale>
                                  </p:childTnLst>
                                </p:cTn>
                              </p:par>
                            </p:childTnLst>
                          </p:cTn>
                        </p:par>
                        <p:par>
                          <p:cTn id="53" fill="hold" nodeType="afterGroup">
                            <p:stCondLst>
                              <p:cond delay="500"/>
                            </p:stCondLst>
                            <p:childTnLst>
                              <p:par>
                                <p:cTn id="54" presetID="35" presetClass="path" presetSubtype="0" accel="50000" decel="50000" fill="hold" nodeType="afterEffect">
                                  <p:stCondLst>
                                    <p:cond delay="0"/>
                                  </p:stCondLst>
                                  <p:childTnLst>
                                    <p:animMotion origin="layout" path="M -0.12513 -0.05255 L -0.52304 0.60046 " pathEditMode="relative" rAng="0" ptsTypes="AA">
                                      <p:cBhvr>
                                        <p:cTn id="55" dur="2000" fill="hold"/>
                                        <p:tgtEl>
                                          <p:spTgt spid="10"/>
                                        </p:tgtEl>
                                        <p:attrNameLst>
                                          <p:attrName>ppt_x</p:attrName>
                                          <p:attrName>ppt_y</p:attrName>
                                        </p:attrNameLst>
                                      </p:cBhvr>
                                      <p:rCtr x="-19896" y="32639"/>
                                    </p:animMotion>
                                  </p:childTnLst>
                                </p:cTn>
                              </p:par>
                            </p:childTnLst>
                          </p:cTn>
                        </p:par>
                        <p:par>
                          <p:cTn id="56" fill="hold" nodeType="afterGroup">
                            <p:stCondLst>
                              <p:cond delay="2500"/>
                            </p:stCondLst>
                            <p:childTnLst>
                              <p:par>
                                <p:cTn id="57" presetID="1" presetClass="emph" presetSubtype="2" fill="hold" nodeType="after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6"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Administrator\Downloads\anh-nen-power-point-1-2.jpg">
            <a:extLst>
              <a:ext uri="{FF2B5EF4-FFF2-40B4-BE49-F238E27FC236}">
                <a16:creationId xmlns:a16="http://schemas.microsoft.com/office/drawing/2014/main" id="{420B7F90-1B49-440D-AD96-97337B5E8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Diagonal Corners Snipped 4">
            <a:extLst>
              <a:ext uri="{FF2B5EF4-FFF2-40B4-BE49-F238E27FC236}">
                <a16:creationId xmlns:a16="http://schemas.microsoft.com/office/drawing/2014/main" id="{31E97C76-CE32-4F60-A785-BBD0A0CBBCA4}"/>
              </a:ext>
            </a:extLst>
          </p:cNvPr>
          <p:cNvSpPr/>
          <p:nvPr/>
        </p:nvSpPr>
        <p:spPr>
          <a:xfrm>
            <a:off x="1290455" y="2509666"/>
            <a:ext cx="4906962" cy="158273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prstClr val="white"/>
                </a:solidFill>
                <a:latin typeface="Times New Roman" panose="02020603050405020304" pitchFamily="18" charset="0"/>
                <a:cs typeface="Times New Roman" panose="02020603050405020304" pitchFamily="18" charset="0"/>
              </a:rPr>
              <a:t>A. Có</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32A244E2-E296-4195-A0C9-6CB58BA8C912}"/>
              </a:ext>
            </a:extLst>
          </p:cNvPr>
          <p:cNvSpPr/>
          <p:nvPr/>
        </p:nvSpPr>
        <p:spPr>
          <a:xfrm>
            <a:off x="1766889" y="487632"/>
            <a:ext cx="8626475" cy="137160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b="1">
                <a:solidFill>
                  <a:srgbClr val="002060"/>
                </a:solidFill>
                <a:latin typeface="Times New Roman" panose="02020603050405020304" pitchFamily="18" charset="0"/>
                <a:cs typeface="Times New Roman" panose="02020603050405020304" pitchFamily="18" charset="0"/>
              </a:rPr>
              <a:t>Câu 3: Khi  đèn điện hỏng các con có được phép sửa đèn điện không?</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61B1A46E-B7D8-467A-8140-E3B849DFF10D}"/>
              </a:ext>
            </a:extLst>
          </p:cNvPr>
          <p:cNvSpPr/>
          <p:nvPr/>
        </p:nvSpPr>
        <p:spPr>
          <a:xfrm>
            <a:off x="1290455" y="4402606"/>
            <a:ext cx="4906962" cy="160020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prstClr val="white"/>
                </a:solidFill>
                <a:latin typeface="Times New Roman" panose="02020603050405020304" pitchFamily="18" charset="0"/>
                <a:cs typeface="Times New Roman" panose="02020603050405020304" pitchFamily="18" charset="0"/>
              </a:rPr>
              <a:t>B. Không </a:t>
            </a:r>
            <a:endParaRPr lang="en-US" sz="48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3859A5B-61F4-443B-8C7A-80B397B1D56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9220201" y="217489"/>
            <a:ext cx="1173163"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rrow: Pentagon 10">
            <a:hlinkClick r:id="rId8" action="ppaction://hlinksldjump"/>
            <a:extLst>
              <a:ext uri="{FF2B5EF4-FFF2-40B4-BE49-F238E27FC236}">
                <a16:creationId xmlns:a16="http://schemas.microsoft.com/office/drawing/2014/main" id="{5F7F9D36-7A01-4FCD-8AC6-0A4D9078158F}"/>
              </a:ext>
            </a:extLst>
          </p:cNvPr>
          <p:cNvSpPr/>
          <p:nvPr/>
        </p:nvSpPr>
        <p:spPr>
          <a:xfrm flipH="1">
            <a:off x="11499072" y="6348173"/>
            <a:ext cx="620553" cy="292338"/>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a:solidFill>
                <a:srgbClr val="7030A0"/>
              </a:solidFill>
              <a:latin typeface="Times New Roman" panose="02020603050405020304" pitchFamily="18" charset="0"/>
              <a:cs typeface="Times New Roman" panose="02020603050405020304" pitchFamily="18" charset="0"/>
            </a:endParaRPr>
          </a:p>
        </p:txBody>
      </p:sp>
      <p:pic>
        <p:nvPicPr>
          <p:cNvPr id="58370" name="Picture 2" descr="C:\Users\Administrator\Desktop\TL GA antoankhidungdien\z2819193497957_31adebbc2cb618c5afe766883f830027.jpg">
            <a:extLst>
              <a:ext uri="{FF2B5EF4-FFF2-40B4-BE49-F238E27FC236}">
                <a16:creationId xmlns:a16="http://schemas.microsoft.com/office/drawing/2014/main" id="{95853EFF-4410-49FC-83E9-0974F313F5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1525" y="4555006"/>
            <a:ext cx="14827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3" descr="C:\Users\Administrator\Desktop\TL GA antoankhidungdien\z2819144346838_4dc4d5239ba1e0071af93d3ddfee8a5e.jpg">
            <a:extLst>
              <a:ext uri="{FF2B5EF4-FFF2-40B4-BE49-F238E27FC236}">
                <a16:creationId xmlns:a16="http://schemas.microsoft.com/office/drawing/2014/main" id="{EB40FDA4-8149-44BC-A709-C59A061146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1537" y="2700133"/>
            <a:ext cx="165735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ppt_x"/>
                                          </p:val>
                                        </p:tav>
                                        <p:tav tm="100000">
                                          <p:val>
                                            <p:strVal val="#ppt_x"/>
                                          </p:val>
                                        </p:tav>
                                      </p:tavLst>
                                    </p:anim>
                                    <p:anim calcmode="lin" valueType="num">
                                      <p:cBhvr additive="base">
                                        <p:cTn id="14" dur="1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6" presetClass="entr" presetSubtype="16" fill="hold" nodeType="afterEffect">
                                  <p:stCondLst>
                                    <p:cond delay="0"/>
                                  </p:stCondLst>
                                  <p:childTnLst>
                                    <p:set>
                                      <p:cBhvr>
                                        <p:cTn id="17" dur="1" fill="hold">
                                          <p:stCondLst>
                                            <p:cond delay="0"/>
                                          </p:stCondLst>
                                        </p:cTn>
                                        <p:tgtEl>
                                          <p:spTgt spid="58371"/>
                                        </p:tgtEl>
                                        <p:attrNameLst>
                                          <p:attrName>style.visibility</p:attrName>
                                        </p:attrNameLst>
                                      </p:cBhvr>
                                      <p:to>
                                        <p:strVal val="visible"/>
                                      </p:to>
                                    </p:set>
                                    <p:animEffect transition="in" filter="circle(in)">
                                      <p:cBhvr>
                                        <p:cTn id="18" dur="1000"/>
                                        <p:tgtEl>
                                          <p:spTgt spid="58371"/>
                                        </p:tgtEl>
                                      </p:cBhvr>
                                    </p:animEffect>
                                  </p:childTnLst>
                                </p:cTn>
                              </p:par>
                            </p:childTnLst>
                          </p:cTn>
                        </p:par>
                      </p:childTnLst>
                    </p:cTn>
                  </p:par>
                  <p:par>
                    <p:cTn id="19" fill="hold">
                      <p:stCondLst>
                        <p:cond delay="indefinite"/>
                      </p:stCondLst>
                      <p:childTnLst>
                        <p:par>
                          <p:cTn id="20" fill="hold" nodeType="after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500" fill="hold"/>
                                        <p:tgtEl>
                                          <p:spTgt spid="7"/>
                                        </p:tgtEl>
                                        <p:attrNameLst>
                                          <p:attrName>ppt_x</p:attrName>
                                        </p:attrNameLst>
                                      </p:cBhvr>
                                      <p:tavLst>
                                        <p:tav tm="0">
                                          <p:val>
                                            <p:strVal val="#ppt_x"/>
                                          </p:val>
                                        </p:tav>
                                        <p:tav tm="100000">
                                          <p:val>
                                            <p:strVal val="#ppt_x"/>
                                          </p:val>
                                        </p:tav>
                                      </p:tavLst>
                                    </p:anim>
                                    <p:anim calcmode="lin" valueType="num">
                                      <p:cBhvr additive="base">
                                        <p:cTn id="24" dur="15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6" presetClass="entr" presetSubtype="16" fill="hold" nodeType="afterEffect">
                                  <p:stCondLst>
                                    <p:cond delay="0"/>
                                  </p:stCondLst>
                                  <p:childTnLst>
                                    <p:set>
                                      <p:cBhvr>
                                        <p:cTn id="27" dur="1" fill="hold">
                                          <p:stCondLst>
                                            <p:cond delay="0"/>
                                          </p:stCondLst>
                                        </p:cTn>
                                        <p:tgtEl>
                                          <p:spTgt spid="58370"/>
                                        </p:tgtEl>
                                        <p:attrNameLst>
                                          <p:attrName>style.visibility</p:attrName>
                                        </p:attrNameLst>
                                      </p:cBhvr>
                                      <p:to>
                                        <p:strVal val="visible"/>
                                      </p:to>
                                    </p:set>
                                    <p:animEffect transition="in" filter="circle(in)">
                                      <p:cBhvr>
                                        <p:cTn id="28" dur="1000"/>
                                        <p:tgtEl>
                                          <p:spTgt spid="58370"/>
                                        </p:tgtEl>
                                      </p:cBhvr>
                                    </p:animEffect>
                                  </p:childTnLst>
                                </p:cTn>
                              </p:par>
                            </p:childTnLst>
                          </p:cTn>
                        </p:par>
                        <p:par>
                          <p:cTn id="29" fill="hold" nodeType="afterGroup">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0"/>
                                        </p:tgtEl>
                                      </p:cBhvr>
                                    </p:animEffect>
                                    <p:animScale>
                                      <p:cBhvr>
                                        <p:cTn id="52" dur="250" autoRev="1" fill="hold"/>
                                        <p:tgtEl>
                                          <p:spTgt spid="10"/>
                                        </p:tgtEl>
                                      </p:cBhvr>
                                      <p:by x="105000" y="105000"/>
                                    </p:animScale>
                                  </p:childTnLst>
                                </p:cTn>
                              </p:par>
                            </p:childTnLst>
                          </p:cTn>
                        </p:par>
                        <p:par>
                          <p:cTn id="53" fill="hold" nodeType="afterGroup">
                            <p:stCondLst>
                              <p:cond delay="500"/>
                            </p:stCondLst>
                            <p:childTnLst>
                              <p:par>
                                <p:cTn id="54" presetID="35" presetClass="path" presetSubtype="0" accel="50000" decel="50000" fill="hold" nodeType="afterEffect">
                                  <p:stCondLst>
                                    <p:cond delay="0"/>
                                  </p:stCondLst>
                                  <p:childTnLst>
                                    <p:animMotion origin="layout" path="M -4.16667E-7 -4.07407E-6 L -0.40651 0.32431 " pathEditMode="relative" rAng="0" ptsTypes="AA">
                                      <p:cBhvr>
                                        <p:cTn id="55" dur="2000" fill="hold"/>
                                        <p:tgtEl>
                                          <p:spTgt spid="10"/>
                                        </p:tgtEl>
                                        <p:attrNameLst>
                                          <p:attrName>ppt_x</p:attrName>
                                          <p:attrName>ppt_y</p:attrName>
                                        </p:attrNameLst>
                                      </p:cBhvr>
                                      <p:rCtr x="-20326" y="16204"/>
                                    </p:animMotion>
                                  </p:childTnLst>
                                </p:cTn>
                              </p:par>
                            </p:childTnLst>
                          </p:cTn>
                        </p:par>
                        <p:par>
                          <p:cTn id="56" fill="hold" nodeType="afterGroup">
                            <p:stCondLst>
                              <p:cond delay="2500"/>
                            </p:stCondLst>
                            <p:childTnLst>
                              <p:par>
                                <p:cTn id="57" presetID="1" presetClass="emph" presetSubtype="2" fill="hold" nodeType="afterEffect">
                                  <p:stCondLst>
                                    <p:cond delay="0"/>
                                  </p:stCondLst>
                                  <p:childTnLst>
                                    <p:animClr clrSpc="rgb" dir="cw">
                                      <p:cBhvr>
                                        <p:cTn id="58" dur="500" fill="hold"/>
                                        <p:tgtEl>
                                          <p:spTgt spid="7"/>
                                        </p:tgtEl>
                                        <p:attrNameLst>
                                          <p:attrName>fillcolor</p:attrName>
                                        </p:attrNameLst>
                                      </p:cBhvr>
                                      <p:to>
                                        <a:srgbClr val="92D050"/>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C:\Users\Administrator\Downloads\pngtree-school-season-learning-background-material-seasonlearning-a-cornerlearning-image_67264.jpg">
            <a:extLst>
              <a:ext uri="{FF2B5EF4-FFF2-40B4-BE49-F238E27FC236}">
                <a16:creationId xmlns:a16="http://schemas.microsoft.com/office/drawing/2014/main" id="{6EF95556-7134-40A8-AFC5-703708FF0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DC0D319-00EE-4FD5-9785-2FFC6BFEA87E}"/>
              </a:ext>
            </a:extLst>
          </p:cNvPr>
          <p:cNvSpPr txBox="1"/>
          <p:nvPr/>
        </p:nvSpPr>
        <p:spPr>
          <a:xfrm>
            <a:off x="1905001" y="685801"/>
            <a:ext cx="9013825" cy="5324475"/>
          </a:xfrm>
          <a:prstGeom prst="rect">
            <a:avLst/>
          </a:prstGeom>
          <a:noFill/>
        </p:spPr>
        <p:txBody>
          <a:bodyPr>
            <a:spAutoFit/>
          </a:bodyPr>
          <a:lstStyle/>
          <a:p>
            <a:pPr algn="ctr">
              <a:defRPr/>
            </a:pPr>
            <a:r>
              <a:rPr lang="en-US" sz="2800" b="1">
                <a:solidFill>
                  <a:srgbClr val="0000FF"/>
                </a:solidFill>
                <a:latin typeface="Times New Roman" pitchFamily="18" charset="0"/>
                <a:cs typeface="Times New Roman" pitchFamily="18" charset="0"/>
              </a:rPr>
              <a:t>TÀI LIỆU THAM KHẢO</a:t>
            </a:r>
          </a:p>
          <a:p>
            <a:pPr marL="457200" indent="-457200">
              <a:buFont typeface="+mj-lt"/>
              <a:buAutoNum type="arabicPeriod"/>
              <a:defRPr/>
            </a:pPr>
            <a:r>
              <a:rPr lang="en-US" sz="2400" b="1">
                <a:solidFill>
                  <a:srgbClr val="FF0000"/>
                </a:solidFill>
                <a:latin typeface="Times New Roman" pitchFamily="18" charset="0"/>
                <a:cs typeface="Times New Roman" pitchFamily="18" charset="0"/>
              </a:rPr>
              <a:t>Phần mềm cắt ghép âm thanh capcut</a:t>
            </a:r>
          </a:p>
          <a:p>
            <a:pPr marL="457200" indent="-457200">
              <a:buFont typeface="+mj-lt"/>
              <a:buAutoNum type="arabicPeriod"/>
              <a:defRPr/>
            </a:pPr>
            <a:r>
              <a:rPr lang="en-US" sz="2400" b="1">
                <a:solidFill>
                  <a:srgbClr val="FF0000"/>
                </a:solidFill>
                <a:latin typeface="Times New Roman" pitchFamily="18" charset="0"/>
                <a:cs typeface="Times New Roman" pitchFamily="18" charset="0"/>
              </a:rPr>
              <a:t>Phần mềm cắt ghép âm thanh forrmat factory</a:t>
            </a:r>
          </a:p>
          <a:p>
            <a:pPr marL="457200" indent="-457200">
              <a:buFont typeface="+mj-lt"/>
              <a:buAutoNum type="arabicPeriod"/>
              <a:defRPr/>
            </a:pPr>
            <a:r>
              <a:rPr lang="en-US" sz="2400" b="1">
                <a:solidFill>
                  <a:srgbClr val="FF0000"/>
                </a:solidFill>
                <a:latin typeface="Times New Roman" pitchFamily="18" charset="0"/>
                <a:cs typeface="Times New Roman" pitchFamily="18" charset="0"/>
              </a:rPr>
              <a:t>Giáo án,hình ảnh,video,nhạc trên trang Web: Google.com . Edumedia</a:t>
            </a:r>
          </a:p>
          <a:p>
            <a:pPr marL="457200" indent="-457200">
              <a:buFont typeface="+mj-lt"/>
              <a:buAutoNum type="arabicPeriod"/>
              <a:defRPr/>
            </a:pPr>
            <a:r>
              <a:rPr lang="en-US" sz="2400" b="1">
                <a:solidFill>
                  <a:srgbClr val="FF0000"/>
                </a:solidFill>
                <a:latin typeface="Times New Roman" pitchFamily="18" charset="0"/>
                <a:cs typeface="Times New Roman" pitchFamily="18" charset="0"/>
              </a:rPr>
              <a:t>Tham khảo các trò chơi trên youtube</a:t>
            </a:r>
          </a:p>
          <a:p>
            <a:pPr marL="457200" indent="-457200">
              <a:buFont typeface="+mj-lt"/>
              <a:buAutoNum type="arabicPeriod"/>
              <a:defRPr/>
            </a:pPr>
            <a:r>
              <a:rPr lang="en-US" sz="2400" b="1">
                <a:solidFill>
                  <a:srgbClr val="FF0000"/>
                </a:solidFill>
                <a:latin typeface="Times New Roman" pitchFamily="18" charset="0"/>
                <a:cs typeface="Times New Roman" pitchFamily="18" charset="0"/>
              </a:rPr>
              <a:t>Phần mềm ispring</a:t>
            </a:r>
          </a:p>
          <a:p>
            <a:pPr marL="457200" indent="-457200">
              <a:buFont typeface="+mj-lt"/>
              <a:buAutoNum type="arabicPeriod"/>
              <a:defRPr/>
            </a:pPr>
            <a:r>
              <a:rPr lang="en-US" sz="2400" b="1">
                <a:solidFill>
                  <a:srgbClr val="FF0000"/>
                </a:solidFill>
                <a:latin typeface="Times New Roman" pitchFamily="18" charset="0"/>
                <a:cs typeface="Times New Roman" pitchFamily="18" charset="0"/>
              </a:rPr>
              <a:t>Phần mềm powerpoint</a:t>
            </a:r>
          </a:p>
          <a:p>
            <a:pPr marL="457200" indent="-457200">
              <a:buFont typeface="+mj-lt"/>
              <a:buAutoNum type="arabicPeriod"/>
              <a:defRPr/>
            </a:pPr>
            <a:r>
              <a:rPr lang="en-US" sz="2400" b="1">
                <a:solidFill>
                  <a:srgbClr val="FF0000"/>
                </a:solidFill>
                <a:latin typeface="Times New Roman" pitchFamily="18" charset="0"/>
                <a:cs typeface="Times New Roman" pitchFamily="18" charset="0"/>
              </a:rPr>
              <a:t>Phần mềm proshow</a:t>
            </a:r>
          </a:p>
          <a:p>
            <a:pPr marL="342900" indent="-342900">
              <a:buFontTx/>
              <a:buChar char="-"/>
              <a:defRPr/>
            </a:pPr>
            <a:r>
              <a:rPr lang="en-US" sz="2400" b="1">
                <a:solidFill>
                  <a:srgbClr val="FF0000"/>
                </a:solidFill>
                <a:latin typeface="Times New Roman" pitchFamily="18" charset="0"/>
                <a:cs typeface="Times New Roman" pitchFamily="18" charset="0"/>
              </a:rPr>
              <a:t> Các tài liệu tham khảo</a:t>
            </a:r>
          </a:p>
          <a:p>
            <a:pPr>
              <a:defRPr/>
            </a:pPr>
            <a:r>
              <a:rPr lang="en-US" sz="2400" b="1">
                <a:solidFill>
                  <a:srgbClr val="FF0000"/>
                </a:solidFill>
                <a:latin typeface="Times New Roman" pitchFamily="18" charset="0"/>
                <a:cs typeface="Times New Roman" pitchFamily="18" charset="0"/>
              </a:rPr>
              <a:t>+    Chương trình giáo dục mầm non</a:t>
            </a:r>
          </a:p>
          <a:p>
            <a:pPr>
              <a:defRPr/>
            </a:pPr>
            <a:r>
              <a:rPr lang="en-US" sz="2400" b="1">
                <a:solidFill>
                  <a:srgbClr val="FF0000"/>
                </a:solidFill>
                <a:latin typeface="Times New Roman" pitchFamily="18" charset="0"/>
                <a:cs typeface="Times New Roman" pitchFamily="18" charset="0"/>
              </a:rPr>
              <a:t>+    Hướng dẫn thực hiện chương trình</a:t>
            </a:r>
          </a:p>
          <a:p>
            <a:pPr>
              <a:defRPr/>
            </a:pPr>
            <a:r>
              <a:rPr lang="en-US" sz="2400" b="1">
                <a:solidFill>
                  <a:srgbClr val="FF0000"/>
                </a:solidFill>
                <a:latin typeface="Times New Roman" pitchFamily="18" charset="0"/>
                <a:cs typeface="Times New Roman" pitchFamily="18" charset="0"/>
              </a:rPr>
              <a:t>+    Chương trình đổi mới phát triển ngôn ngữ…… </a:t>
            </a:r>
          </a:p>
          <a:p>
            <a:pPr>
              <a:defRPr/>
            </a:pPr>
            <a:endParaRPr lang="vi-VN" sz="2400">
              <a:latin typeface="Times New Roman" pitchFamily="18" charset="0"/>
              <a:cs typeface="Times New Roman"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1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1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1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1500"/>
                                        <p:tgtEl>
                                          <p:spTgt spid="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1500"/>
                                        <p:tgtEl>
                                          <p:spTgt spid="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1500"/>
                                        <p:tgtEl>
                                          <p:spTgt spid="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1500"/>
                                        <p:tgtEl>
                                          <p:spTgt spid="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1500"/>
                                        <p:tgtEl>
                                          <p:spTgt spid="4">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arn(inVertical)">
                                      <p:cBhvr>
                                        <p:cTn id="47" dur="1500"/>
                                        <p:tgtEl>
                                          <p:spTgt spid="4">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barn(inVertical)">
                                      <p:cBhvr>
                                        <p:cTn id="52" dur="1500"/>
                                        <p:tgtEl>
                                          <p:spTgt spid="4">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barn(inVertical)">
                                      <p:cBhvr>
                                        <p:cTn id="57" dur="1500"/>
                                        <p:tgtEl>
                                          <p:spTgt spid="4">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nodeType="clickEffect">
                                  <p:stCondLst>
                                    <p:cond delay="0"/>
                                  </p:stCondLst>
                                  <p:childTnLst>
                                    <p:set>
                                      <p:cBhvr>
                                        <p:cTn id="61" dur="1" fill="hold">
                                          <p:stCondLst>
                                            <p:cond delay="0"/>
                                          </p:stCondLst>
                                        </p:cTn>
                                        <p:tgtEl>
                                          <p:spTgt spid="4">
                                            <p:txEl>
                                              <p:pRg st="11" end="11"/>
                                            </p:txEl>
                                          </p:spTgt>
                                        </p:tgtEl>
                                        <p:attrNameLst>
                                          <p:attrName>style.visibility</p:attrName>
                                        </p:attrNameLst>
                                      </p:cBhvr>
                                      <p:to>
                                        <p:strVal val="visible"/>
                                      </p:to>
                                    </p:set>
                                    <p:animEffect transition="in" filter="barn(inVertical)">
                                      <p:cBhvr>
                                        <p:cTn id="62" dur="1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4" descr="C:\Users\Administrator\Downloads\children-board_1308-3875.jpg">
            <a:extLst>
              <a:ext uri="{FF2B5EF4-FFF2-40B4-BE49-F238E27FC236}">
                <a16:creationId xmlns:a16="http://schemas.microsoft.com/office/drawing/2014/main" id="{83ACED65-918D-4E22-9CD4-5B1E0F965C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69" t="28658" r="1544" b="2290"/>
          <a:stretch>
            <a:fillRect/>
          </a:stretch>
        </p:blipFill>
        <p:spPr bwMode="auto">
          <a:xfrm>
            <a:off x="0" y="-19050"/>
            <a:ext cx="12192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C56EF6B-F701-4FBA-9F1A-9D77A71EAD9D}"/>
              </a:ext>
            </a:extLst>
          </p:cNvPr>
          <p:cNvSpPr/>
          <p:nvPr/>
        </p:nvSpPr>
        <p:spPr bwMode="auto">
          <a:xfrm>
            <a:off x="185738" y="260351"/>
            <a:ext cx="11651456" cy="1323975"/>
          </a:xfrm>
          <a:prstGeom prst="rect">
            <a:avLst/>
          </a:prstGeom>
          <a:noFill/>
        </p:spPr>
        <p:txBody>
          <a:bodyPr wrap="square">
            <a:spAutoFit/>
          </a:bodyPr>
          <a:lstStyle/>
          <a:p>
            <a:pPr algn="ctr">
              <a:defRPr/>
            </a:pPr>
            <a:r>
              <a:rPr lang="en-US" sz="4000">
                <a:ln w="0"/>
                <a:solidFill>
                  <a:srgbClr val="FF0000"/>
                </a:solidFill>
                <a:effectLst>
                  <a:outerShdw blurRad="38100" dist="19050" dir="2700000" algn="tl" rotWithShape="0">
                    <a:srgbClr val="000000">
                      <a:alpha val="40000"/>
                    </a:srgbClr>
                  </a:outerShdw>
                </a:effectLst>
                <a:latin typeface="Times New Roman" pitchFamily="18" charset="0"/>
                <a:cs typeface="Times New Roman" pitchFamily="18" charset="0"/>
              </a:rPr>
              <a:t>Các con hãy cho cô biết thiết bị nào là thiết bị dùng đến điện?</a:t>
            </a:r>
            <a:endParaRPr lang="en-US" sz="4000" dirty="0">
              <a:ln w="0"/>
              <a:solidFill>
                <a:srgbClr val="FF0000"/>
              </a:solidFill>
              <a:effectLst>
                <a:outerShdw blurRad="38100" dist="19050" dir="2700000" algn="tl" rotWithShape="0">
                  <a:srgbClr val="000000">
                    <a:alpha val="40000"/>
                  </a:srgbClr>
                </a:outerShdw>
              </a:effectLst>
              <a:latin typeface="Times New Roman" pitchFamily="18" charset="0"/>
              <a:cs typeface="Times New Roman" pitchFamily="18" charset="0"/>
            </a:endParaRPr>
          </a:p>
        </p:txBody>
      </p:sp>
      <p:grpSp>
        <p:nvGrpSpPr>
          <p:cNvPr id="52" name="DAP AN DUNG">
            <a:extLst>
              <a:ext uri="{FF2B5EF4-FFF2-40B4-BE49-F238E27FC236}">
                <a16:creationId xmlns:a16="http://schemas.microsoft.com/office/drawing/2014/main" id="{B2370A94-F403-4BA4-ADA5-DAEA71D50ED5}"/>
              </a:ext>
            </a:extLst>
          </p:cNvPr>
          <p:cNvGrpSpPr>
            <a:grpSpLocks/>
          </p:cNvGrpSpPr>
          <p:nvPr/>
        </p:nvGrpSpPr>
        <p:grpSpPr bwMode="auto">
          <a:xfrm>
            <a:off x="1941513" y="5116514"/>
            <a:ext cx="7747000" cy="1139825"/>
            <a:chOff x="284950" y="3902906"/>
            <a:chExt cx="4849450" cy="1138586"/>
          </a:xfrm>
        </p:grpSpPr>
        <p:grpSp>
          <p:nvGrpSpPr>
            <p:cNvPr id="30745" name="Group 33">
              <a:extLst>
                <a:ext uri="{FF2B5EF4-FFF2-40B4-BE49-F238E27FC236}">
                  <a16:creationId xmlns:a16="http://schemas.microsoft.com/office/drawing/2014/main" id="{7D7380B6-EBB7-4605-A409-B3112F8576A9}"/>
                </a:ext>
              </a:extLst>
            </p:cNvPr>
            <p:cNvGrpSpPr>
              <a:grpSpLocks/>
            </p:cNvGrpSpPr>
            <p:nvPr/>
          </p:nvGrpSpPr>
          <p:grpSpPr bwMode="auto">
            <a:xfrm>
              <a:off x="284950" y="3902906"/>
              <a:ext cx="4849450" cy="1138586"/>
              <a:chOff x="980187" y="4025745"/>
              <a:chExt cx="4339582" cy="1138586"/>
            </a:xfrm>
          </p:grpSpPr>
          <p:grpSp>
            <p:nvGrpSpPr>
              <p:cNvPr id="30747" name="Group 31">
                <a:extLst>
                  <a:ext uri="{FF2B5EF4-FFF2-40B4-BE49-F238E27FC236}">
                    <a16:creationId xmlns:a16="http://schemas.microsoft.com/office/drawing/2014/main" id="{095EF988-979C-4F69-BD26-72BFBDFB1F49}"/>
                  </a:ext>
                </a:extLst>
              </p:cNvPr>
              <p:cNvGrpSpPr>
                <a:grpSpLocks/>
              </p:cNvGrpSpPr>
              <p:nvPr/>
            </p:nvGrpSpPr>
            <p:grpSpPr bwMode="auto">
              <a:xfrm>
                <a:off x="980187" y="4025745"/>
                <a:ext cx="4339582" cy="1138586"/>
                <a:chOff x="3017182" y="2676483"/>
                <a:chExt cx="6157635" cy="1505030"/>
              </a:xfrm>
            </p:grpSpPr>
            <p:sp>
              <p:nvSpPr>
                <p:cNvPr id="27" name="Freeform 26">
                  <a:extLst>
                    <a:ext uri="{FF2B5EF4-FFF2-40B4-BE49-F238E27FC236}">
                      <a16:creationId xmlns:a16="http://schemas.microsoft.com/office/drawing/2014/main" id="{EE056538-9CE9-4F58-9F6D-B24FD33CE894}"/>
                    </a:ext>
                  </a:extLst>
                </p:cNvPr>
                <p:cNvSpPr/>
                <p:nvPr/>
              </p:nvSpPr>
              <p:spPr>
                <a:xfrm>
                  <a:off x="3769697" y="2676483"/>
                  <a:ext cx="5405120" cy="1505030"/>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solidFill>
                  <a:srgbClr val="CCFF33"/>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039933" tIns="220981" rIns="412496" bIns="220980" spcCol="1270" anchor="ctr"/>
                <a:lstStyle/>
                <a:p>
                  <a:pPr algn="ctr" defTabSz="2578100">
                    <a:lnSpc>
                      <a:spcPct val="90000"/>
                    </a:lnSpc>
                    <a:spcAft>
                      <a:spcPct val="35000"/>
                    </a:spcAft>
                    <a:defRPr/>
                  </a:pPr>
                  <a:endParaRPr lang="en-US" sz="5800">
                    <a:solidFill>
                      <a:prstClr val="white"/>
                    </a:solidFill>
                  </a:endParaRPr>
                </a:p>
              </p:txBody>
            </p:sp>
            <p:sp>
              <p:nvSpPr>
                <p:cNvPr id="28" name="Oval 27">
                  <a:extLst>
                    <a:ext uri="{FF2B5EF4-FFF2-40B4-BE49-F238E27FC236}">
                      <a16:creationId xmlns:a16="http://schemas.microsoft.com/office/drawing/2014/main" id="{A0BBB93E-37CD-4E48-9217-A77300EBCB76}"/>
                    </a:ext>
                  </a:extLst>
                </p:cNvPr>
                <p:cNvSpPr/>
                <p:nvPr/>
              </p:nvSpPr>
              <p:spPr>
                <a:xfrm>
                  <a:off x="3017182" y="2676484"/>
                  <a:ext cx="1505029" cy="1505029"/>
                </a:xfrm>
                <a:prstGeom prst="ellipse">
                  <a:avLst/>
                </a:prstGeom>
                <a:blipFill>
                  <a:blip r:embed="rId7" cstate="print">
                    <a:extLst>
                      <a:ext uri="{28A0092B-C50C-407E-A947-70E740481C1C}">
                        <a14:useLocalDpi xmlns:a14="http://schemas.microsoft.com/office/drawing/2010/main" val="0"/>
                      </a:ext>
                    </a:extLst>
                  </a:blip>
                  <a:srcRect/>
                  <a:stretch>
                    <a:fillRect l="-30000" r="-30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33" name="Rectangle 32">
                <a:extLst>
                  <a:ext uri="{FF2B5EF4-FFF2-40B4-BE49-F238E27FC236}">
                    <a16:creationId xmlns:a16="http://schemas.microsoft.com/office/drawing/2014/main" id="{F30DCEEE-C624-4597-B74A-3B29A723989B}"/>
                  </a:ext>
                </a:extLst>
              </p:cNvPr>
              <p:cNvSpPr/>
              <p:nvPr/>
            </p:nvSpPr>
            <p:spPr>
              <a:xfrm>
                <a:off x="1458781" y="4198857"/>
                <a:ext cx="103479" cy="922326"/>
              </a:xfrm>
              <a:prstGeom prst="rect">
                <a:avLst/>
              </a:prstGeom>
              <a:noFill/>
            </p:spPr>
            <p:txBody>
              <a:bodyPr wrap="none">
                <a:spAutoFit/>
              </a:bodyPr>
              <a:lstStyle/>
              <a:p>
                <a:pPr algn="ctr">
                  <a:defRPr/>
                </a:pPr>
                <a:endParaRPr lang="en-US" sz="5400" b="1" dirty="0">
                  <a:ln w="22225">
                    <a:solidFill>
                      <a:srgbClr val="BD582C"/>
                    </a:solidFill>
                    <a:prstDash val="solid"/>
                  </a:ln>
                  <a:solidFill>
                    <a:srgbClr val="FF0000"/>
                  </a:solidFill>
                </a:endParaRPr>
              </a:p>
            </p:txBody>
          </p:sp>
        </p:grpSp>
        <p:sp>
          <p:nvSpPr>
            <p:cNvPr id="50" name="Rectangle 49">
              <a:extLst>
                <a:ext uri="{FF2B5EF4-FFF2-40B4-BE49-F238E27FC236}">
                  <a16:creationId xmlns:a16="http://schemas.microsoft.com/office/drawing/2014/main" id="{7FC9B29D-E2A4-4532-8C93-6BC58B705295}"/>
                </a:ext>
              </a:extLst>
            </p:cNvPr>
            <p:cNvSpPr/>
            <p:nvPr/>
          </p:nvSpPr>
          <p:spPr>
            <a:xfrm>
              <a:off x="3122077" y="4215303"/>
              <a:ext cx="115274" cy="707255"/>
            </a:xfrm>
            <a:prstGeom prst="rect">
              <a:avLst/>
            </a:prstGeom>
            <a:noFill/>
          </p:spPr>
          <p:txBody>
            <a:bodyPr wrap="none">
              <a:spAutoFit/>
            </a:bodyPr>
            <a:lstStyle/>
            <a:p>
              <a:pPr algn="ctr">
                <a:defRPr/>
              </a:pPr>
              <a:endParaRPr lang="en-US" sz="4000" dirty="0">
                <a:ln w="0"/>
                <a:solidFill>
                  <a:srgbClr val="000000"/>
                </a:solidFill>
                <a:effectLst>
                  <a:outerShdw blurRad="38100" dist="19050" dir="2700000" algn="tl" rotWithShape="0">
                    <a:srgbClr val="000000">
                      <a:alpha val="40000"/>
                    </a:srgbClr>
                  </a:outerShdw>
                </a:effectLst>
                <a:latin typeface="Times New Roman" pitchFamily="18" charset="0"/>
                <a:cs typeface="Times New Roman" pitchFamily="18" charset="0"/>
              </a:endParaRPr>
            </a:p>
          </p:txBody>
        </p:sp>
      </p:grpSp>
      <p:grpSp>
        <p:nvGrpSpPr>
          <p:cNvPr id="58" name="D. ĐAP AN SAI">
            <a:extLst>
              <a:ext uri="{FF2B5EF4-FFF2-40B4-BE49-F238E27FC236}">
                <a16:creationId xmlns:a16="http://schemas.microsoft.com/office/drawing/2014/main" id="{ACFEB711-CB5A-4BEE-9549-008E66C0835D}"/>
              </a:ext>
            </a:extLst>
          </p:cNvPr>
          <p:cNvGrpSpPr>
            <a:grpSpLocks/>
          </p:cNvGrpSpPr>
          <p:nvPr/>
        </p:nvGrpSpPr>
        <p:grpSpPr bwMode="auto">
          <a:xfrm>
            <a:off x="1855788" y="3051175"/>
            <a:ext cx="7859712" cy="1138238"/>
            <a:chOff x="5578528" y="5394525"/>
            <a:chExt cx="4849450" cy="1138586"/>
          </a:xfrm>
        </p:grpSpPr>
        <p:grpSp>
          <p:nvGrpSpPr>
            <p:cNvPr id="30735" name="Group 48">
              <a:extLst>
                <a:ext uri="{FF2B5EF4-FFF2-40B4-BE49-F238E27FC236}">
                  <a16:creationId xmlns:a16="http://schemas.microsoft.com/office/drawing/2014/main" id="{6877E04F-DB19-4573-9A6B-B87BA30EB3BD}"/>
                </a:ext>
              </a:extLst>
            </p:cNvPr>
            <p:cNvGrpSpPr>
              <a:grpSpLocks/>
            </p:cNvGrpSpPr>
            <p:nvPr/>
          </p:nvGrpSpPr>
          <p:grpSpPr bwMode="auto">
            <a:xfrm>
              <a:off x="5578528" y="5394525"/>
              <a:ext cx="4849450" cy="1138586"/>
              <a:chOff x="980187" y="5598771"/>
              <a:chExt cx="4339582" cy="1138586"/>
            </a:xfrm>
          </p:grpSpPr>
          <p:grpSp>
            <p:nvGrpSpPr>
              <p:cNvPr id="30737" name="Group 37">
                <a:extLst>
                  <a:ext uri="{FF2B5EF4-FFF2-40B4-BE49-F238E27FC236}">
                    <a16:creationId xmlns:a16="http://schemas.microsoft.com/office/drawing/2014/main" id="{42BDA650-A2A3-46F4-BF0B-66D53BE18996}"/>
                  </a:ext>
                </a:extLst>
              </p:cNvPr>
              <p:cNvGrpSpPr>
                <a:grpSpLocks/>
              </p:cNvGrpSpPr>
              <p:nvPr/>
            </p:nvGrpSpPr>
            <p:grpSpPr bwMode="auto">
              <a:xfrm>
                <a:off x="980187" y="5598771"/>
                <a:ext cx="4339582" cy="1138586"/>
                <a:chOff x="3017182" y="2676483"/>
                <a:chExt cx="6157635" cy="1505030"/>
              </a:xfrm>
            </p:grpSpPr>
            <p:sp>
              <p:nvSpPr>
                <p:cNvPr id="39" name="Freeform 38">
                  <a:extLst>
                    <a:ext uri="{FF2B5EF4-FFF2-40B4-BE49-F238E27FC236}">
                      <a16:creationId xmlns:a16="http://schemas.microsoft.com/office/drawing/2014/main" id="{25D8B2E4-AFF0-4823-8F7C-5CA830D5FDC9}"/>
                    </a:ext>
                  </a:extLst>
                </p:cNvPr>
                <p:cNvSpPr/>
                <p:nvPr/>
              </p:nvSpPr>
              <p:spPr>
                <a:xfrm>
                  <a:off x="3769697" y="2676483"/>
                  <a:ext cx="5405120" cy="1505030"/>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solidFill>
                  <a:srgbClr val="CCFF33"/>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039933" tIns="220981" rIns="412496" bIns="220980" spcCol="1270" anchor="ctr"/>
                <a:lstStyle/>
                <a:p>
                  <a:pPr algn="ctr" defTabSz="2578100">
                    <a:lnSpc>
                      <a:spcPct val="90000"/>
                    </a:lnSpc>
                    <a:spcAft>
                      <a:spcPct val="35000"/>
                    </a:spcAft>
                    <a:defRPr/>
                  </a:pPr>
                  <a:endParaRPr lang="en-US" sz="5800">
                    <a:solidFill>
                      <a:srgbClr val="FF0000"/>
                    </a:solidFill>
                  </a:endParaRPr>
                </a:p>
              </p:txBody>
            </p:sp>
            <p:sp>
              <p:nvSpPr>
                <p:cNvPr id="40" name="Oval 39">
                  <a:extLst>
                    <a:ext uri="{FF2B5EF4-FFF2-40B4-BE49-F238E27FC236}">
                      <a16:creationId xmlns:a16="http://schemas.microsoft.com/office/drawing/2014/main" id="{65789847-22A0-44CB-BEAE-3239923B974F}"/>
                    </a:ext>
                  </a:extLst>
                </p:cNvPr>
                <p:cNvSpPr/>
                <p:nvPr/>
              </p:nvSpPr>
              <p:spPr>
                <a:xfrm>
                  <a:off x="3017182" y="2676484"/>
                  <a:ext cx="1505029" cy="1505029"/>
                </a:xfrm>
                <a:prstGeom prst="ellipse">
                  <a:avLst/>
                </a:prstGeom>
                <a:blipFill>
                  <a:blip r:embed="rId7" cstate="print">
                    <a:extLst>
                      <a:ext uri="{28A0092B-C50C-407E-A947-70E740481C1C}">
                        <a14:useLocalDpi xmlns:a14="http://schemas.microsoft.com/office/drawing/2010/main" val="0"/>
                      </a:ext>
                    </a:extLst>
                  </a:blip>
                  <a:srcRect/>
                  <a:stretch>
                    <a:fillRect l="-30000" r="-30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46" name="Rectangle 45">
                <a:extLst>
                  <a:ext uri="{FF2B5EF4-FFF2-40B4-BE49-F238E27FC236}">
                    <a16:creationId xmlns:a16="http://schemas.microsoft.com/office/drawing/2014/main" id="{0F932592-71D4-43A6-9B1A-F19CAD748447}"/>
                  </a:ext>
                </a:extLst>
              </p:cNvPr>
              <p:cNvSpPr/>
              <p:nvPr/>
            </p:nvSpPr>
            <p:spPr>
              <a:xfrm>
                <a:off x="1459524" y="5773443"/>
                <a:ext cx="101996" cy="923612"/>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endParaRPr lang="en-US" sz="5400" b="1" dirty="0">
                  <a:ln/>
                  <a:solidFill>
                    <a:srgbClr val="FF0000"/>
                  </a:solidFill>
                </a:endParaRPr>
              </a:p>
            </p:txBody>
          </p:sp>
        </p:grpSp>
        <p:sp>
          <p:nvSpPr>
            <p:cNvPr id="56" name="Rectangle 55">
              <a:extLst>
                <a:ext uri="{FF2B5EF4-FFF2-40B4-BE49-F238E27FC236}">
                  <a16:creationId xmlns:a16="http://schemas.microsoft.com/office/drawing/2014/main" id="{54375E71-98EF-4852-8B04-A055BA4309D5}"/>
                </a:ext>
              </a:extLst>
            </p:cNvPr>
            <p:cNvSpPr/>
            <p:nvPr/>
          </p:nvSpPr>
          <p:spPr>
            <a:xfrm>
              <a:off x="8549318" y="5666071"/>
              <a:ext cx="114601" cy="708241"/>
            </a:xfrm>
            <a:prstGeom prst="rect">
              <a:avLst/>
            </a:prstGeom>
            <a:noFill/>
          </p:spPr>
          <p:txBody>
            <a:bodyPr wrap="none">
              <a:spAutoFit/>
            </a:bodyPr>
            <a:lstStyle/>
            <a:p>
              <a:pPr algn="ctr">
                <a:defRPr/>
              </a:pPr>
              <a:endParaRPr lang="en-US" sz="4000" dirty="0">
                <a:ln w="0"/>
                <a:solidFill>
                  <a:srgbClr val="000000"/>
                </a:solidFill>
                <a:effectLst>
                  <a:outerShdw blurRad="38100" dist="19050" dir="2700000" algn="tl" rotWithShape="0">
                    <a:srgbClr val="000000">
                      <a:alpha val="40000"/>
                    </a:srgbClr>
                  </a:outerShdw>
                </a:effectLst>
                <a:latin typeface="Times New Roman" pitchFamily="18" charset="0"/>
                <a:cs typeface="Times New Roman" pitchFamily="18" charset="0"/>
              </a:endParaRPr>
            </a:p>
          </p:txBody>
        </p:sp>
      </p:grpSp>
      <p:pic>
        <p:nvPicPr>
          <p:cNvPr id="30726" name="Picture 16" descr="Ảnh động Powerpoint CTU">
            <a:extLst>
              <a:ext uri="{FF2B5EF4-FFF2-40B4-BE49-F238E27FC236}">
                <a16:creationId xmlns:a16="http://schemas.microsoft.com/office/drawing/2014/main" id="{0EC199D2-A748-4442-AD88-A1F99F3C015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727701" y="1295401"/>
            <a:ext cx="93027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2">
            <a:hlinkClick r:id="rId9" action="ppaction://hlinksldjump"/>
            <a:extLst>
              <a:ext uri="{FF2B5EF4-FFF2-40B4-BE49-F238E27FC236}">
                <a16:creationId xmlns:a16="http://schemas.microsoft.com/office/drawing/2014/main" id="{45FF8815-A2E3-4828-B6CF-9D59E1CBB6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77575" y="5905169"/>
            <a:ext cx="88265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8" name="Picture 63" descr="C:\Users\Administrator\Downloads\a1-2884-1600195269.jpg">
            <a:extLst>
              <a:ext uri="{FF2B5EF4-FFF2-40B4-BE49-F238E27FC236}">
                <a16:creationId xmlns:a16="http://schemas.microsoft.com/office/drawing/2014/main" id="{D61C0EA3-1BDD-4264-9D70-F12E7DCA5B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7620" t="9196" r="7005" b="7027"/>
          <a:stretch>
            <a:fillRect/>
          </a:stretch>
        </p:blipFill>
        <p:spPr bwMode="auto">
          <a:xfrm>
            <a:off x="3905251" y="3316288"/>
            <a:ext cx="9890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64" descr="C:\Users\Administrator\Downloads\dien-thoai-samsung-galaxy-a20s-32gb-xanh-1.jpg">
            <a:extLst>
              <a:ext uri="{FF2B5EF4-FFF2-40B4-BE49-F238E27FC236}">
                <a16:creationId xmlns:a16="http://schemas.microsoft.com/office/drawing/2014/main" id="{5A882ADA-E78F-4DF0-87F3-BD3BA6645D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25000" r="23776"/>
          <a:stretch>
            <a:fillRect/>
          </a:stretch>
        </p:blipFill>
        <p:spPr bwMode="auto">
          <a:xfrm>
            <a:off x="5189539" y="3186114"/>
            <a:ext cx="51752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65" descr="C:\Users\Administrator\Downloads\BX1212-02.jpg">
            <a:extLst>
              <a:ext uri="{FF2B5EF4-FFF2-40B4-BE49-F238E27FC236}">
                <a16:creationId xmlns:a16="http://schemas.microsoft.com/office/drawing/2014/main" id="{D8C7A29D-DE0D-46E8-B03B-7F2C07F65A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22000" t="3999" r="20544" b="8363"/>
          <a:stretch>
            <a:fillRect/>
          </a:stretch>
        </p:blipFill>
        <p:spPr bwMode="auto">
          <a:xfrm>
            <a:off x="5957182" y="3068037"/>
            <a:ext cx="70802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66" descr="C:\Users\Administrator\Downloads\Nồi-cơm-điện-Sharp-1.8-lít-KS-N191ETV-1.jpg">
            <a:extLst>
              <a:ext uri="{FF2B5EF4-FFF2-40B4-BE49-F238E27FC236}">
                <a16:creationId xmlns:a16="http://schemas.microsoft.com/office/drawing/2014/main" id="{0314504D-950A-4AF3-8E2D-BD4993661F7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77050" y="3154364"/>
            <a:ext cx="884238"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67" descr="C:\Users\Administrator\Downloads\May-Say-Toc-Panasonic-PAST-EH-ND30-P645-Lucasa-4-1000x1000.jpg">
            <a:extLst>
              <a:ext uri="{FF2B5EF4-FFF2-40B4-BE49-F238E27FC236}">
                <a16:creationId xmlns:a16="http://schemas.microsoft.com/office/drawing/2014/main" id="{48F98D01-3B8C-402F-8E7E-FFDEA036B92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9358" r="16130"/>
          <a:stretch>
            <a:fillRect/>
          </a:stretch>
        </p:blipFill>
        <p:spPr bwMode="auto">
          <a:xfrm>
            <a:off x="7870825" y="3314700"/>
            <a:ext cx="6810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69" descr="Bàn gỗ chân gấp xếp cao (60×120×75Cm) | Shopee Việt Nam">
            <a:extLst>
              <a:ext uri="{FF2B5EF4-FFF2-40B4-BE49-F238E27FC236}">
                <a16:creationId xmlns:a16="http://schemas.microsoft.com/office/drawing/2014/main" id="{E6FA48B4-695C-4A5E-AE8B-4360EF8BBC5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2557" t="3940" r="2513" b="4794"/>
          <a:stretch>
            <a:fillRect/>
          </a:stretch>
        </p:blipFill>
        <p:spPr bwMode="auto">
          <a:xfrm>
            <a:off x="4627564" y="5283200"/>
            <a:ext cx="1012825"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71" descr="Mẫu ghế gấp tựa lưng nhựa giá rẻ 2021 - Nội thất Manager">
            <a:extLst>
              <a:ext uri="{FF2B5EF4-FFF2-40B4-BE49-F238E27FC236}">
                <a16:creationId xmlns:a16="http://schemas.microsoft.com/office/drawing/2014/main" id="{9B7CACDD-FE04-4F83-AF7E-943AEB21CC8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5054" r="53995"/>
          <a:stretch>
            <a:fillRect/>
          </a:stretch>
        </p:blipFill>
        <p:spPr bwMode="auto">
          <a:xfrm>
            <a:off x="6126163" y="5286376"/>
            <a:ext cx="950912"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wheel(1)">
                                      <p:cBhvr>
                                        <p:cTn id="7" dur="2000"/>
                                        <p:tgtEl>
                                          <p:spTgt spid="307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box(in)">
                                      <p:cBhvr>
                                        <p:cTn id="12" dur="2000"/>
                                        <p:tgtEl>
                                          <p:spTgt spid="58"/>
                                        </p:tgtEl>
                                      </p:cBhvr>
                                    </p:animEffect>
                                  </p:childTnLst>
                                </p:cTn>
                              </p:par>
                              <p:par>
                                <p:cTn id="13" presetID="4" presetClass="entr" presetSubtype="16" fill="hold" nodeType="withEffect">
                                  <p:stCondLst>
                                    <p:cond delay="0"/>
                                  </p:stCondLst>
                                  <p:childTnLst>
                                    <p:set>
                                      <p:cBhvr>
                                        <p:cTn id="14" dur="1" fill="hold">
                                          <p:stCondLst>
                                            <p:cond delay="0"/>
                                          </p:stCondLst>
                                        </p:cTn>
                                        <p:tgtEl>
                                          <p:spTgt spid="30728"/>
                                        </p:tgtEl>
                                        <p:attrNameLst>
                                          <p:attrName>style.visibility</p:attrName>
                                        </p:attrNameLst>
                                      </p:cBhvr>
                                      <p:to>
                                        <p:strVal val="visible"/>
                                      </p:to>
                                    </p:set>
                                    <p:animEffect transition="in" filter="box(in)">
                                      <p:cBhvr>
                                        <p:cTn id="15" dur="2000"/>
                                        <p:tgtEl>
                                          <p:spTgt spid="30728"/>
                                        </p:tgtEl>
                                      </p:cBhvr>
                                    </p:animEffect>
                                  </p:childTnLst>
                                </p:cTn>
                              </p:par>
                              <p:par>
                                <p:cTn id="16" presetID="4" presetClass="entr" presetSubtype="16" fill="hold" nodeType="withEffect">
                                  <p:stCondLst>
                                    <p:cond delay="0"/>
                                  </p:stCondLst>
                                  <p:childTnLst>
                                    <p:set>
                                      <p:cBhvr>
                                        <p:cTn id="17" dur="1" fill="hold">
                                          <p:stCondLst>
                                            <p:cond delay="0"/>
                                          </p:stCondLst>
                                        </p:cTn>
                                        <p:tgtEl>
                                          <p:spTgt spid="30729"/>
                                        </p:tgtEl>
                                        <p:attrNameLst>
                                          <p:attrName>style.visibility</p:attrName>
                                        </p:attrNameLst>
                                      </p:cBhvr>
                                      <p:to>
                                        <p:strVal val="visible"/>
                                      </p:to>
                                    </p:set>
                                    <p:animEffect transition="in" filter="box(in)">
                                      <p:cBhvr>
                                        <p:cTn id="18" dur="2000"/>
                                        <p:tgtEl>
                                          <p:spTgt spid="30729"/>
                                        </p:tgtEl>
                                      </p:cBhvr>
                                    </p:animEffect>
                                  </p:childTnLst>
                                </p:cTn>
                              </p:par>
                              <p:par>
                                <p:cTn id="19" presetID="4" presetClass="entr" presetSubtype="16" fill="hold" nodeType="withEffect">
                                  <p:stCondLst>
                                    <p:cond delay="0"/>
                                  </p:stCondLst>
                                  <p:childTnLst>
                                    <p:set>
                                      <p:cBhvr>
                                        <p:cTn id="20" dur="1" fill="hold">
                                          <p:stCondLst>
                                            <p:cond delay="0"/>
                                          </p:stCondLst>
                                        </p:cTn>
                                        <p:tgtEl>
                                          <p:spTgt spid="30730"/>
                                        </p:tgtEl>
                                        <p:attrNameLst>
                                          <p:attrName>style.visibility</p:attrName>
                                        </p:attrNameLst>
                                      </p:cBhvr>
                                      <p:to>
                                        <p:strVal val="visible"/>
                                      </p:to>
                                    </p:set>
                                    <p:animEffect transition="in" filter="box(in)">
                                      <p:cBhvr>
                                        <p:cTn id="21" dur="2000"/>
                                        <p:tgtEl>
                                          <p:spTgt spid="30730"/>
                                        </p:tgtEl>
                                      </p:cBhvr>
                                    </p:animEffect>
                                  </p:childTnLst>
                                </p:cTn>
                              </p:par>
                              <p:par>
                                <p:cTn id="22" presetID="4" presetClass="entr" presetSubtype="16" fill="hold" nodeType="withEffect">
                                  <p:stCondLst>
                                    <p:cond delay="0"/>
                                  </p:stCondLst>
                                  <p:childTnLst>
                                    <p:set>
                                      <p:cBhvr>
                                        <p:cTn id="23" dur="1" fill="hold">
                                          <p:stCondLst>
                                            <p:cond delay="0"/>
                                          </p:stCondLst>
                                        </p:cTn>
                                        <p:tgtEl>
                                          <p:spTgt spid="30731"/>
                                        </p:tgtEl>
                                        <p:attrNameLst>
                                          <p:attrName>style.visibility</p:attrName>
                                        </p:attrNameLst>
                                      </p:cBhvr>
                                      <p:to>
                                        <p:strVal val="visible"/>
                                      </p:to>
                                    </p:set>
                                    <p:animEffect transition="in" filter="box(in)">
                                      <p:cBhvr>
                                        <p:cTn id="24" dur="2000"/>
                                        <p:tgtEl>
                                          <p:spTgt spid="30731"/>
                                        </p:tgtEl>
                                      </p:cBhvr>
                                    </p:animEffect>
                                  </p:childTnLst>
                                </p:cTn>
                              </p:par>
                              <p:par>
                                <p:cTn id="25" presetID="4" presetClass="entr" presetSubtype="16" fill="hold" nodeType="withEffect">
                                  <p:stCondLst>
                                    <p:cond delay="0"/>
                                  </p:stCondLst>
                                  <p:childTnLst>
                                    <p:set>
                                      <p:cBhvr>
                                        <p:cTn id="26" dur="1" fill="hold">
                                          <p:stCondLst>
                                            <p:cond delay="0"/>
                                          </p:stCondLst>
                                        </p:cTn>
                                        <p:tgtEl>
                                          <p:spTgt spid="30732"/>
                                        </p:tgtEl>
                                        <p:attrNameLst>
                                          <p:attrName>style.visibility</p:attrName>
                                        </p:attrNameLst>
                                      </p:cBhvr>
                                      <p:to>
                                        <p:strVal val="visible"/>
                                      </p:to>
                                    </p:set>
                                    <p:animEffect transition="in" filter="box(in)">
                                      <p:cBhvr>
                                        <p:cTn id="27" dur="2000"/>
                                        <p:tgtEl>
                                          <p:spTgt spid="30732"/>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diamond(in)">
                                      <p:cBhvr>
                                        <p:cTn id="32" dur="2000"/>
                                        <p:tgtEl>
                                          <p:spTgt spid="52"/>
                                        </p:tgtEl>
                                      </p:cBhvr>
                                    </p:animEffect>
                                  </p:childTnLst>
                                </p:cTn>
                              </p:par>
                              <p:par>
                                <p:cTn id="33" presetID="8" presetClass="entr" presetSubtype="16" fill="hold" nodeType="withEffect">
                                  <p:stCondLst>
                                    <p:cond delay="0"/>
                                  </p:stCondLst>
                                  <p:childTnLst>
                                    <p:set>
                                      <p:cBhvr>
                                        <p:cTn id="34" dur="1" fill="hold">
                                          <p:stCondLst>
                                            <p:cond delay="0"/>
                                          </p:stCondLst>
                                        </p:cTn>
                                        <p:tgtEl>
                                          <p:spTgt spid="30733"/>
                                        </p:tgtEl>
                                        <p:attrNameLst>
                                          <p:attrName>style.visibility</p:attrName>
                                        </p:attrNameLst>
                                      </p:cBhvr>
                                      <p:to>
                                        <p:strVal val="visible"/>
                                      </p:to>
                                    </p:set>
                                    <p:animEffect transition="in" filter="diamond(in)">
                                      <p:cBhvr>
                                        <p:cTn id="35" dur="2000"/>
                                        <p:tgtEl>
                                          <p:spTgt spid="30733"/>
                                        </p:tgtEl>
                                      </p:cBhvr>
                                    </p:animEffect>
                                  </p:childTnLst>
                                </p:cTn>
                              </p:par>
                              <p:par>
                                <p:cTn id="36" presetID="8" presetClass="entr" presetSubtype="16" fill="hold" nodeType="withEffect">
                                  <p:stCondLst>
                                    <p:cond delay="0"/>
                                  </p:stCondLst>
                                  <p:childTnLst>
                                    <p:set>
                                      <p:cBhvr>
                                        <p:cTn id="37" dur="1" fill="hold">
                                          <p:stCondLst>
                                            <p:cond delay="0"/>
                                          </p:stCondLst>
                                        </p:cTn>
                                        <p:tgtEl>
                                          <p:spTgt spid="30734"/>
                                        </p:tgtEl>
                                        <p:attrNameLst>
                                          <p:attrName>style.visibility</p:attrName>
                                        </p:attrNameLst>
                                      </p:cBhvr>
                                      <p:to>
                                        <p:strVal val="visible"/>
                                      </p:to>
                                    </p:set>
                                    <p:animEffect transition="in" filter="diamond(in)">
                                      <p:cBhvr>
                                        <p:cTn id="38" dur="2000"/>
                                        <p:tgtEl>
                                          <p:spTgt spid="307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2"/>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32" presetClass="emph" presetSubtype="0" fill="hold" nodeType="clickEffect">
                                  <p:stCondLst>
                                    <p:cond delay="0"/>
                                  </p:stCondLst>
                                  <p:childTnLst>
                                    <p:animRot by="120000">
                                      <p:cBhvr>
                                        <p:cTn id="43" dur="100" fill="hold">
                                          <p:stCondLst>
                                            <p:cond delay="0"/>
                                          </p:stCondLst>
                                        </p:cTn>
                                        <p:tgtEl>
                                          <p:spTgt spid="52"/>
                                        </p:tgtEl>
                                        <p:attrNameLst>
                                          <p:attrName>r</p:attrName>
                                        </p:attrNameLst>
                                      </p:cBhvr>
                                    </p:animRot>
                                    <p:animRot by="-240000">
                                      <p:cBhvr>
                                        <p:cTn id="44" dur="200" fill="hold">
                                          <p:stCondLst>
                                            <p:cond delay="200"/>
                                          </p:stCondLst>
                                        </p:cTn>
                                        <p:tgtEl>
                                          <p:spTgt spid="52"/>
                                        </p:tgtEl>
                                        <p:attrNameLst>
                                          <p:attrName>r</p:attrName>
                                        </p:attrNameLst>
                                      </p:cBhvr>
                                    </p:animRot>
                                    <p:animRot by="240000">
                                      <p:cBhvr>
                                        <p:cTn id="45" dur="200" fill="hold">
                                          <p:stCondLst>
                                            <p:cond delay="400"/>
                                          </p:stCondLst>
                                        </p:cTn>
                                        <p:tgtEl>
                                          <p:spTgt spid="52"/>
                                        </p:tgtEl>
                                        <p:attrNameLst>
                                          <p:attrName>r</p:attrName>
                                        </p:attrNameLst>
                                      </p:cBhvr>
                                    </p:animRot>
                                    <p:animRot by="-240000">
                                      <p:cBhvr>
                                        <p:cTn id="46" dur="200" fill="hold">
                                          <p:stCondLst>
                                            <p:cond delay="600"/>
                                          </p:stCondLst>
                                        </p:cTn>
                                        <p:tgtEl>
                                          <p:spTgt spid="52"/>
                                        </p:tgtEl>
                                        <p:attrNameLst>
                                          <p:attrName>r</p:attrName>
                                        </p:attrNameLst>
                                      </p:cBhvr>
                                    </p:animRot>
                                    <p:animRot by="120000">
                                      <p:cBhvr>
                                        <p:cTn id="47" dur="200" fill="hold">
                                          <p:stCondLst>
                                            <p:cond delay="800"/>
                                          </p:stCondLst>
                                        </p:cTn>
                                        <p:tgtEl>
                                          <p:spTgt spid="52"/>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4" name="ĐÚNG-RỒI_BẠN-GIỎI-QUÁ.wav"/>
                                        </p:tgtEl>
                                      </p:cMediaNode>
                                    </p:audio>
                                  </p:subTnLst>
                                </p:cTn>
                              </p:par>
                            </p:childTnLst>
                          </p:cTn>
                        </p:par>
                      </p:childTnLst>
                    </p:cTn>
                  </p:par>
                </p:childTnLst>
              </p:cTn>
              <p:nextCondLst>
                <p:cond evt="onClick" delay="0">
                  <p:tgtEl>
                    <p:spTgt spid="52"/>
                  </p:tgtEl>
                </p:cond>
              </p:nextCondLst>
            </p:seq>
            <p:seq concurrent="1" nextAc="seek">
              <p:cTn id="48" restart="whenNotActive" fill="hold" evtFilter="cancelBubble" nodeType="interactiveSeq">
                <p:stCondLst>
                  <p:cond evt="onClick" delay="0">
                    <p:tgtEl>
                      <p:spTgt spid="58"/>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58"/>
                                        </p:tgtEl>
                                        <p:attrNameLst>
                                          <p:attrName>r</p:attrName>
                                        </p:attrNameLst>
                                      </p:cBhvr>
                                    </p:animRot>
                                    <p:animRot by="-240000">
                                      <p:cBhvr>
                                        <p:cTn id="53" dur="200" fill="hold">
                                          <p:stCondLst>
                                            <p:cond delay="200"/>
                                          </p:stCondLst>
                                        </p:cTn>
                                        <p:tgtEl>
                                          <p:spTgt spid="58"/>
                                        </p:tgtEl>
                                        <p:attrNameLst>
                                          <p:attrName>r</p:attrName>
                                        </p:attrNameLst>
                                      </p:cBhvr>
                                    </p:animRot>
                                    <p:animRot by="240000">
                                      <p:cBhvr>
                                        <p:cTn id="54" dur="200" fill="hold">
                                          <p:stCondLst>
                                            <p:cond delay="400"/>
                                          </p:stCondLst>
                                        </p:cTn>
                                        <p:tgtEl>
                                          <p:spTgt spid="58"/>
                                        </p:tgtEl>
                                        <p:attrNameLst>
                                          <p:attrName>r</p:attrName>
                                        </p:attrNameLst>
                                      </p:cBhvr>
                                    </p:animRot>
                                    <p:animRot by="-240000">
                                      <p:cBhvr>
                                        <p:cTn id="55" dur="200" fill="hold">
                                          <p:stCondLst>
                                            <p:cond delay="600"/>
                                          </p:stCondLst>
                                        </p:cTn>
                                        <p:tgtEl>
                                          <p:spTgt spid="58"/>
                                        </p:tgtEl>
                                        <p:attrNameLst>
                                          <p:attrName>r</p:attrName>
                                        </p:attrNameLst>
                                      </p:cBhvr>
                                    </p:animRot>
                                    <p:animRot by="120000">
                                      <p:cBhvr>
                                        <p:cTn id="56" dur="200" fill="hold">
                                          <p:stCondLst>
                                            <p:cond delay="800"/>
                                          </p:stCondLst>
                                        </p:cTn>
                                        <p:tgtEl>
                                          <p:spTgt spid="58"/>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5" name="SAI-RÒI-BẠN-ƠI_-CỐ-GẮNG....wav"/>
                                        </p:tgtEl>
                                      </p:cMediaNode>
                                    </p:audio>
                                  </p:subTnLst>
                                </p:cTn>
                              </p:par>
                            </p:childTnLst>
                          </p:cTn>
                        </p:par>
                      </p:childTnLst>
                    </p:cTn>
                  </p:par>
                </p:childTnLst>
              </p:cTn>
              <p:nextCondLst>
                <p:cond evt="onClick" delay="0">
                  <p:tgtEl>
                    <p:spTgt spid="5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Administrator\Desktop\toan PHƯỢNG\anh-powerpoint-dep-1.jpg">
            <a:extLst>
              <a:ext uri="{FF2B5EF4-FFF2-40B4-BE49-F238E27FC236}">
                <a16:creationId xmlns:a16="http://schemas.microsoft.com/office/drawing/2014/main" id="{DF9198CB-424F-4F44-B2BC-0D62BF489C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14"/>
            <a:ext cx="12192000" cy="6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cau hoi">
            <a:extLst>
              <a:ext uri="{FF2B5EF4-FFF2-40B4-BE49-F238E27FC236}">
                <a16:creationId xmlns:a16="http://schemas.microsoft.com/office/drawing/2014/main" id="{B48A4AA4-754F-4FE9-9BD3-737670E6D5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3239" y="65088"/>
            <a:ext cx="8645525" cy="169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Bang">
            <a:extLst>
              <a:ext uri="{FF2B5EF4-FFF2-40B4-BE49-F238E27FC236}">
                <a16:creationId xmlns:a16="http://schemas.microsoft.com/office/drawing/2014/main" id="{2DFF1B46-E059-4675-B174-99705F3BAA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4073" y="1980220"/>
            <a:ext cx="1448780" cy="1448780"/>
          </a:xfrm>
          <a:prstGeom prst="ellipse">
            <a:avLst/>
          </a:prstGeom>
          <a:blipFill>
            <a:blip r:embed="rId7"/>
            <a:stretch>
              <a:fillRect/>
            </a:stretch>
          </a:blipFill>
        </p:spPr>
      </p:pic>
      <p:pic>
        <p:nvPicPr>
          <p:cNvPr id="8" name="cung 1">
            <a:extLst>
              <a:ext uri="{FF2B5EF4-FFF2-40B4-BE49-F238E27FC236}">
                <a16:creationId xmlns:a16="http://schemas.microsoft.com/office/drawing/2014/main" id="{89AFC2B3-006D-4304-8CF1-1C2A23CC1F79}"/>
              </a:ext>
            </a:extLst>
          </p:cNvPr>
          <p:cNvPicPr>
            <a:picLocks noChangeAspect="1"/>
          </p:cNvPicPr>
          <p:nvPr/>
        </p:nvPicPr>
        <p:blipFill rotWithShape="1">
          <a:blip r:embed="rId8">
            <a:extLst>
              <a:ext uri="{28A0092B-C50C-407E-A947-70E740481C1C}">
                <a14:useLocalDpi xmlns:a14="http://schemas.microsoft.com/office/drawing/2010/main" val="0"/>
              </a:ext>
            </a:extLst>
          </a:blip>
          <a:srcRect l="41099" b="18657"/>
          <a:stretch/>
        </p:blipFill>
        <p:spPr>
          <a:xfrm rot="20269404">
            <a:off x="5456440" y="3498834"/>
            <a:ext cx="1721111" cy="3000487"/>
          </a:xfrm>
          <a:prstGeom prst="rect">
            <a:avLst/>
          </a:prstGeom>
          <a:scene3d>
            <a:camera prst="isometricTopUp"/>
            <a:lightRig rig="threePt" dir="t"/>
          </a:scene3d>
        </p:spPr>
      </p:pic>
      <p:pic>
        <p:nvPicPr>
          <p:cNvPr id="9" name="mui ten">
            <a:extLst>
              <a:ext uri="{FF2B5EF4-FFF2-40B4-BE49-F238E27FC236}">
                <a16:creationId xmlns:a16="http://schemas.microsoft.com/office/drawing/2014/main" id="{44EFD8E9-0EBC-4551-8D8A-7FD9F9650CD8}"/>
              </a:ext>
            </a:extLst>
          </p:cNvPr>
          <p:cNvPicPr>
            <a:picLocks noChangeAspect="1"/>
          </p:cNvPicPr>
          <p:nvPr/>
        </p:nvPicPr>
        <p:blipFill rotWithShape="1">
          <a:blip r:embed="rId8">
            <a:extLst>
              <a:ext uri="{28A0092B-C50C-407E-A947-70E740481C1C}">
                <a14:useLocalDpi xmlns:a14="http://schemas.microsoft.com/office/drawing/2010/main" val="0"/>
              </a:ext>
            </a:extLst>
          </a:blip>
          <a:srcRect l="37866" t="78242" b="-2818"/>
          <a:stretch/>
        </p:blipFill>
        <p:spPr>
          <a:xfrm rot="20269404">
            <a:off x="5345786" y="4589580"/>
            <a:ext cx="1815570" cy="906560"/>
          </a:xfrm>
          <a:prstGeom prst="rect">
            <a:avLst/>
          </a:prstGeom>
          <a:scene3d>
            <a:camera prst="isometricTopUp"/>
            <a:lightRig rig="threePt" dir="t"/>
          </a:scene3d>
        </p:spPr>
      </p:pic>
      <p:pic>
        <p:nvPicPr>
          <p:cNvPr id="10" name="cung 2">
            <a:extLst>
              <a:ext uri="{FF2B5EF4-FFF2-40B4-BE49-F238E27FC236}">
                <a16:creationId xmlns:a16="http://schemas.microsoft.com/office/drawing/2014/main" id="{DE93BBAB-8578-4B1E-82BD-A8970EA155E2}"/>
              </a:ext>
            </a:extLst>
          </p:cNvPr>
          <p:cNvPicPr>
            <a:picLocks noChangeAspect="1"/>
          </p:cNvPicPr>
          <p:nvPr/>
        </p:nvPicPr>
        <p:blipFill rotWithShape="1">
          <a:blip r:embed="rId8">
            <a:extLst>
              <a:ext uri="{28A0092B-C50C-407E-A947-70E740481C1C}">
                <a14:useLocalDpi xmlns:a14="http://schemas.microsoft.com/office/drawing/2010/main" val="0"/>
              </a:ext>
            </a:extLst>
          </a:blip>
          <a:srcRect l="-12924" r="70995" b="18657"/>
          <a:stretch/>
        </p:blipFill>
        <p:spPr>
          <a:xfrm rot="20269404">
            <a:off x="5573994" y="3548628"/>
            <a:ext cx="1225173" cy="3000487"/>
          </a:xfrm>
          <a:prstGeom prst="rect">
            <a:avLst/>
          </a:prstGeom>
          <a:scene3d>
            <a:camera prst="isometricTopUp"/>
            <a:lightRig rig="threePt" dir="t"/>
          </a:scene3d>
        </p:spPr>
      </p:pic>
      <p:sp>
        <p:nvSpPr>
          <p:cNvPr id="32778" name="TextBox 10">
            <a:extLst>
              <a:ext uri="{FF2B5EF4-FFF2-40B4-BE49-F238E27FC236}">
                <a16:creationId xmlns:a16="http://schemas.microsoft.com/office/drawing/2014/main" id="{F90107C8-2D40-4AB1-9433-6B19A272DC1E}"/>
              </a:ext>
            </a:extLst>
          </p:cNvPr>
          <p:cNvSpPr txBox="1">
            <a:spLocks noChangeArrowheads="1"/>
          </p:cNvSpPr>
          <p:nvPr/>
        </p:nvSpPr>
        <p:spPr bwMode="auto">
          <a:xfrm>
            <a:off x="1905000" y="277813"/>
            <a:ext cx="8059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a:solidFill>
                  <a:srgbClr val="0000FF"/>
                </a:solidFill>
                <a:latin typeface="Times New Roman" panose="02020603050405020304" pitchFamily="18" charset="0"/>
                <a:cs typeface="Times New Roman" panose="02020603050405020304" pitchFamily="18" charset="0"/>
              </a:rPr>
              <a:t>Các thiết bị như điện thoại,máy tính nồi cơm điện, bàn là,quạt, ti vi….không cắm điện có sử dụng được không?</a:t>
            </a:r>
          </a:p>
        </p:txBody>
      </p:sp>
      <p:pic>
        <p:nvPicPr>
          <p:cNvPr id="32779" name="Synth-Whoosh-Small-01.mp3">
            <a:hlinkClick r:id="" action="ppaction://media"/>
            <a:extLst>
              <a:ext uri="{FF2B5EF4-FFF2-40B4-BE49-F238E27FC236}">
                <a16:creationId xmlns:a16="http://schemas.microsoft.com/office/drawing/2014/main" id="{51149946-23F8-4F1D-991B-3CCE69B6CE8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804775" y="70627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 name="Group 40">
            <a:extLst>
              <a:ext uri="{FF2B5EF4-FFF2-40B4-BE49-F238E27FC236}">
                <a16:creationId xmlns:a16="http://schemas.microsoft.com/office/drawing/2014/main" id="{3FAEEF3C-C80F-4598-80CA-5AC0A2058C0D}"/>
              </a:ext>
            </a:extLst>
          </p:cNvPr>
          <p:cNvGrpSpPr>
            <a:grpSpLocks/>
          </p:cNvGrpSpPr>
          <p:nvPr/>
        </p:nvGrpSpPr>
        <p:grpSpPr bwMode="auto">
          <a:xfrm>
            <a:off x="1631950" y="5410200"/>
            <a:ext cx="3752850" cy="990600"/>
            <a:chOff x="107504" y="5410214"/>
            <a:chExt cx="3752708" cy="989856"/>
          </a:xfrm>
        </p:grpSpPr>
        <p:pic>
          <p:nvPicPr>
            <p:cNvPr id="32784" name="dung">
              <a:extLst>
                <a:ext uri="{FF2B5EF4-FFF2-40B4-BE49-F238E27FC236}">
                  <a16:creationId xmlns:a16="http://schemas.microsoft.com/office/drawing/2014/main" id="{26B14287-E0E5-4B12-A5A5-D99BBD186C5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7504" y="5410214"/>
              <a:ext cx="3752708" cy="98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5" name="TextBox 36">
              <a:extLst>
                <a:ext uri="{FF2B5EF4-FFF2-40B4-BE49-F238E27FC236}">
                  <a16:creationId xmlns:a16="http://schemas.microsoft.com/office/drawing/2014/main" id="{A20113D4-6390-4C06-88E2-FADFECEF2E97}"/>
                </a:ext>
              </a:extLst>
            </p:cNvPr>
            <p:cNvSpPr txBox="1">
              <a:spLocks noChangeArrowheads="1"/>
            </p:cNvSpPr>
            <p:nvPr/>
          </p:nvSpPr>
          <p:spPr bwMode="auto">
            <a:xfrm>
              <a:off x="1143000" y="5580570"/>
              <a:ext cx="22365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A: Không </a:t>
              </a:r>
            </a:p>
          </p:txBody>
        </p:sp>
      </p:grpSp>
      <p:grpSp>
        <p:nvGrpSpPr>
          <p:cNvPr id="40" name="Group 39">
            <a:extLst>
              <a:ext uri="{FF2B5EF4-FFF2-40B4-BE49-F238E27FC236}">
                <a16:creationId xmlns:a16="http://schemas.microsoft.com/office/drawing/2014/main" id="{FC10A9A7-3F7D-4047-965B-9AE62854F7DD}"/>
              </a:ext>
            </a:extLst>
          </p:cNvPr>
          <p:cNvGrpSpPr>
            <a:grpSpLocks/>
          </p:cNvGrpSpPr>
          <p:nvPr/>
        </p:nvGrpSpPr>
        <p:grpSpPr bwMode="auto">
          <a:xfrm>
            <a:off x="6673851" y="5410200"/>
            <a:ext cx="3744913" cy="990600"/>
            <a:chOff x="5150347" y="5410214"/>
            <a:chExt cx="3744416" cy="989856"/>
          </a:xfrm>
        </p:grpSpPr>
        <p:pic>
          <p:nvPicPr>
            <p:cNvPr id="32782" name="sai">
              <a:extLst>
                <a:ext uri="{FF2B5EF4-FFF2-40B4-BE49-F238E27FC236}">
                  <a16:creationId xmlns:a16="http://schemas.microsoft.com/office/drawing/2014/main" id="{52E0D4C0-550A-48C2-9992-8B75C5CDCF1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150347" y="5410214"/>
              <a:ext cx="3744416" cy="98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TextBox 38">
              <a:extLst>
                <a:ext uri="{FF2B5EF4-FFF2-40B4-BE49-F238E27FC236}">
                  <a16:creationId xmlns:a16="http://schemas.microsoft.com/office/drawing/2014/main" id="{2C2CFEC9-9216-4244-9086-E49356D90EE1}"/>
                </a:ext>
              </a:extLst>
            </p:cNvPr>
            <p:cNvSpPr txBox="1">
              <a:spLocks noChangeArrowheads="1"/>
            </p:cNvSpPr>
            <p:nvPr/>
          </p:nvSpPr>
          <p:spPr bwMode="auto">
            <a:xfrm>
              <a:off x="6527842" y="5581976"/>
              <a:ext cx="13260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B: Có</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path" presetSubtype="0" repeatCount="indefinite" accel="50000" decel="50000" fill="hold" nodeType="withEffect">
                                  <p:stCondLst>
                                    <p:cond delay="0"/>
                                  </p:stCondLst>
                                  <p:endCondLst>
                                    <p:cond evt="onNext" delay="0">
                                      <p:tgtEl>
                                        <p:sldTgt/>
                                      </p:tgtEl>
                                    </p:cond>
                                  </p:endCondLst>
                                  <p:childTnLst>
                                    <p:animMotion origin="layout" path="M -0.00625 -2.96296E-6 L 0.11875 -0.08402 L 0.24375 -2.96296E-6 L 0.11875 0.08403 L -0.00625 -2.96296E-6 Z " pathEditMode="relative" rAng="0" ptsTypes="AAAAA">
                                      <p:cBhvr>
                                        <p:cTn id="6" dur="5000" fill="hold"/>
                                        <p:tgtEl>
                                          <p:spTgt spid="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3" presetClass="path" presetSubtype="0" repeatCount="indefinite" accel="50000" decel="50000" fill="hold" nodeType="withEffect">
                                  <p:stCondLst>
                                    <p:cond delay="0"/>
                                  </p:stCondLst>
                                  <p:endCondLst>
                                    <p:cond evt="onNext" delay="0">
                                      <p:tgtEl>
                                        <p:sldTgt/>
                                      </p:tgtEl>
                                    </p:cond>
                                  </p:endCondLst>
                                  <p:childTnLst>
                                    <p:animMotion origin="layout" path="M 0 -2.96296E-6 L 0.125 -0.08402 L 0.25 -2.96296E-6 L 0.125 0.08403 L 0 -2.96296E-6 Z " pathEditMode="relative" rAng="0" ptsTypes="AAAAA">
                                      <p:cBhvr>
                                        <p:cTn id="13" dur="2000" fill="hold"/>
                                        <p:tgtEl>
                                          <p:spTgt spid="5"/>
                                        </p:tgtEl>
                                        <p:attrNameLst>
                                          <p:attrName>ppt_x</p:attrName>
                                          <p:attrName>ppt_y</p:attrName>
                                        </p:attrNameLst>
                                      </p:cBhvr>
                                      <p:rCtr x="12500" y="0"/>
                                    </p:animMotion>
                                  </p:childTnLst>
                                </p:cTn>
                              </p:par>
                              <p:par>
                                <p:cTn id="14" presetID="22" presetClass="exit" presetSubtype="1" fill="hold" nodeType="withEffect">
                                  <p:stCondLst>
                                    <p:cond delay="0"/>
                                  </p:stCondLst>
                                  <p:childTnLst>
                                    <p:animEffect transition="out" filter="wipe(up)">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22" presetClass="exit" presetSubtype="1" fill="hold" nodeType="withEffect">
                                  <p:stCondLst>
                                    <p:cond delay="0"/>
                                  </p:stCondLst>
                                  <p:childTnLst>
                                    <p:animEffect transition="out" filter="wipe(up)">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40"/>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22" presetClass="exit" presetSubtype="1" fill="hold" nodeType="clickEffect">
                                  <p:stCondLst>
                                    <p:cond delay="0"/>
                                  </p:stCondLst>
                                  <p:childTnLst>
                                    <p:animEffect transition="out" filter="wipe(up)">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par>
                                <p:cTn id="35" presetID="42" presetClass="path" presetSubtype="0" accel="50000" decel="50000" fill="hold" nodeType="withEffect">
                                  <p:stCondLst>
                                    <p:cond delay="0"/>
                                  </p:stCondLst>
                                  <p:childTnLst>
                                    <p:animMotion origin="layout" path="M 2.5E-6 4.81481E-6 L 0.54201 -0.94908 " pathEditMode="relative" rAng="0" ptsTypes="AA">
                                      <p:cBhvr>
                                        <p:cTn id="36" dur="2000" fill="hold"/>
                                        <p:tgtEl>
                                          <p:spTgt spid="9"/>
                                        </p:tgtEl>
                                        <p:attrNameLst>
                                          <p:attrName>ppt_x</p:attrName>
                                          <p:attrName>ppt_y</p:attrName>
                                        </p:attrNameLst>
                                      </p:cBhvr>
                                      <p:rCtr x="27101" y="-47454"/>
                                    </p:animMotion>
                                  </p:childTnLst>
                                </p:cTn>
                              </p:par>
                              <p:par>
                                <p:cTn id="37" presetID="3" presetClass="path" presetSubtype="0" accel="50000" decel="50000" fill="hold" nodeType="withEffect">
                                  <p:stCondLst>
                                    <p:cond delay="0"/>
                                  </p:stCondLst>
                                  <p:childTnLst>
                                    <p:animMotion origin="layout" path="M 0 -2.96296E-6 L 0.125 -0.08402 L 0.25 -2.96296E-6 L 0.125 0.08403 L 0 -2.96296E-6 Z " pathEditMode="relative" rAng="0" ptsTypes="AAAAA">
                                      <p:cBhvr>
                                        <p:cTn id="38" dur="3000" fill="hold"/>
                                        <p:tgtEl>
                                          <p:spTgt spid="5"/>
                                        </p:tgtEl>
                                        <p:attrNameLst>
                                          <p:attrName>ppt_x</p:attrName>
                                          <p:attrName>ppt_y</p:attrName>
                                        </p:attrNameLst>
                                      </p:cBhvr>
                                      <p:rCtr x="12500" y="0"/>
                                    </p:animMotion>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22" presetClass="exit" presetSubtype="1" fill="hold" nodeType="clickEffect">
                                  <p:stCondLst>
                                    <p:cond delay="0"/>
                                  </p:stCondLst>
                                  <p:childTnLst>
                                    <p:animEffect transition="out" filter="wipe(up)">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22" presetClass="entr" presetSubtype="4"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par>
                                <p:cTn id="48" presetID="22" presetClass="entr" presetSubtype="4"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00"/>
                                        <p:tgtEl>
                                          <p:spTgt spid="9"/>
                                        </p:tgtEl>
                                      </p:cBhvr>
                                    </p:animEffect>
                                  </p:childTnLst>
                                </p:cTn>
                              </p:par>
                              <p:par>
                                <p:cTn id="51" presetID="42" presetClass="path" presetSubtype="0" accel="50000" decel="50000" fill="hold" nodeType="withEffect">
                                  <p:stCondLst>
                                    <p:cond delay="0"/>
                                  </p:stCondLst>
                                  <p:childTnLst>
                                    <p:animMotion origin="layout" path="M 2.5E-6 4.81481E-6 L 0.19548 -0.3507 " pathEditMode="relative" rAng="0" ptsTypes="AA">
                                      <p:cBhvr>
                                        <p:cTn id="52" dur="2000" fill="hold"/>
                                        <p:tgtEl>
                                          <p:spTgt spid="9"/>
                                        </p:tgtEl>
                                        <p:attrNameLst>
                                          <p:attrName>ppt_x</p:attrName>
                                          <p:attrName>ppt_y</p:attrName>
                                        </p:attrNameLst>
                                      </p:cBhvr>
                                      <p:rCtr x="9774" y="-17546"/>
                                    </p:animMotion>
                                  </p:childTnLst>
                                </p:cTn>
                              </p:par>
                              <p:par>
                                <p:cTn id="53" presetID="42" presetClass="path" presetSubtype="0" accel="50000" decel="50000" fill="hold" nodeType="withEffect">
                                  <p:stCondLst>
                                    <p:cond delay="0"/>
                                  </p:stCondLst>
                                  <p:childTnLst>
                                    <p:animMotion origin="layout" path="M -0.00625 -2.96296E-6 L 0.11146 -0.0831 " pathEditMode="relative" rAng="0" ptsTypes="AA">
                                      <p:cBhvr>
                                        <p:cTn id="54" dur="2000" fill="hold"/>
                                        <p:tgtEl>
                                          <p:spTgt spid="5"/>
                                        </p:tgtEl>
                                        <p:attrNameLst>
                                          <p:attrName>ppt_x</p:attrName>
                                          <p:attrName>ppt_y</p:attrName>
                                        </p:attrNameLst>
                                      </p:cBhvr>
                                      <p:rCtr x="5885" y="-4167"/>
                                    </p:animMotion>
                                  </p:childTnLst>
                                </p:cTn>
                              </p:par>
                            </p:childTnLst>
                          </p:cTn>
                        </p:par>
                      </p:childTnLst>
                    </p:cTn>
                  </p:par>
                </p:childTnLst>
              </p:cTn>
              <p:nextCondLst>
                <p:cond evt="onClick" delay="0">
                  <p:tgtEl>
                    <p:spTgt spid="4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C:\Users\Administrator\Desktop\toan PHƯỢNG\yOELV.png">
            <a:extLst>
              <a:ext uri="{FF2B5EF4-FFF2-40B4-BE49-F238E27FC236}">
                <a16:creationId xmlns:a16="http://schemas.microsoft.com/office/drawing/2014/main" id="{A3E2B32C-8A20-4418-B723-6ED632B0D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12192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4" descr="C:\Users\Administrator\Downloads\dien-thoai-samsung-galaxy-a20s-32gb-xanh-1.jpg">
            <a:extLst>
              <a:ext uri="{FF2B5EF4-FFF2-40B4-BE49-F238E27FC236}">
                <a16:creationId xmlns:a16="http://schemas.microsoft.com/office/drawing/2014/main" id="{2BF1A040-0058-4582-9C18-C353C80CE2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000" r="23776"/>
          <a:stretch>
            <a:fillRect/>
          </a:stretch>
        </p:blipFill>
        <p:spPr bwMode="auto">
          <a:xfrm>
            <a:off x="1286669" y="4100512"/>
            <a:ext cx="1922462"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5" descr="C:\Users\Administrator\Downloads\BX1212-02.jpg">
            <a:extLst>
              <a:ext uri="{FF2B5EF4-FFF2-40B4-BE49-F238E27FC236}">
                <a16:creationId xmlns:a16="http://schemas.microsoft.com/office/drawing/2014/main" id="{0110B5F4-188D-46A7-A6A5-7E733B5CAB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2000" t="3999" r="20544" b="8363"/>
          <a:stretch>
            <a:fillRect/>
          </a:stretch>
        </p:blipFill>
        <p:spPr bwMode="auto">
          <a:xfrm>
            <a:off x="4495800" y="4032251"/>
            <a:ext cx="22098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6" descr="C:\Users\Administrator\Downloads\Nồi-cơm-điện-Sharp-1.8-lít-KS-N191ETV-1.jpg">
            <a:extLst>
              <a:ext uri="{FF2B5EF4-FFF2-40B4-BE49-F238E27FC236}">
                <a16:creationId xmlns:a16="http://schemas.microsoft.com/office/drawing/2014/main" id="{D2B9CBFE-2221-4F7E-9473-D7507217C5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4076" y="595314"/>
            <a:ext cx="2270125"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7" descr="C:\Users\Administrator\Downloads\May-Say-Toc-Panasonic-PAST-EH-ND30-P645-Lucasa-4-1000x1000.jpg">
            <a:extLst>
              <a:ext uri="{FF2B5EF4-FFF2-40B4-BE49-F238E27FC236}">
                <a16:creationId xmlns:a16="http://schemas.microsoft.com/office/drawing/2014/main" id="{89B8C546-B61E-4E6B-9EA6-441A27212E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9358" r="16130"/>
          <a:stretch>
            <a:fillRect/>
          </a:stretch>
        </p:blipFill>
        <p:spPr bwMode="auto">
          <a:xfrm>
            <a:off x="8339349" y="3964782"/>
            <a:ext cx="2514600"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Tivi LED Samsung UA40J5200 40 inches giá tốt tại Nguyễn Kim">
            <a:extLst>
              <a:ext uri="{FF2B5EF4-FFF2-40B4-BE49-F238E27FC236}">
                <a16:creationId xmlns:a16="http://schemas.microsoft.com/office/drawing/2014/main" id="{A616CD0C-BE9A-41B4-BAAE-7363DC4F4E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7758" r="6667"/>
          <a:stretch>
            <a:fillRect/>
          </a:stretch>
        </p:blipFill>
        <p:spPr bwMode="auto">
          <a:xfrm>
            <a:off x="8339349" y="787401"/>
            <a:ext cx="2895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C:\Users\Administrator\Downloads\10-thao-tac-bao-tri-may-tinh.jpg">
            <a:extLst>
              <a:ext uri="{FF2B5EF4-FFF2-40B4-BE49-F238E27FC236}">
                <a16:creationId xmlns:a16="http://schemas.microsoft.com/office/drawing/2014/main" id="{CB693F58-6D50-44FC-9074-8F0E1EE353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3310" y="595314"/>
            <a:ext cx="2738438"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circle(in)">
                                      <p:cBhvr>
                                        <p:cTn id="7" dur="2000"/>
                                        <p:tgtEl>
                                          <p:spTgt spid="2765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1500"/>
                                        <p:tgtEl>
                                          <p:spTgt spid="6"/>
                                        </p:tgtEl>
                                      </p:cBhvr>
                                    </p:animEffect>
                                  </p:childTnLst>
                                </p:cTn>
                              </p:par>
                              <p:par>
                                <p:cTn id="11" presetID="21" presetClass="entr" presetSubtype="1" fill="hold" nodeType="withEffect">
                                  <p:stCondLst>
                                    <p:cond delay="0"/>
                                  </p:stCondLst>
                                  <p:childTnLst>
                                    <p:set>
                                      <p:cBhvr>
                                        <p:cTn id="12" dur="1" fill="hold">
                                          <p:stCondLst>
                                            <p:cond delay="0"/>
                                          </p:stCondLst>
                                        </p:cTn>
                                        <p:tgtEl>
                                          <p:spTgt spid="27651"/>
                                        </p:tgtEl>
                                        <p:attrNameLst>
                                          <p:attrName>style.visibility</p:attrName>
                                        </p:attrNameLst>
                                      </p:cBhvr>
                                      <p:to>
                                        <p:strVal val="visible"/>
                                      </p:to>
                                    </p:set>
                                    <p:animEffect transition="in" filter="wheel(1)">
                                      <p:cBhvr>
                                        <p:cTn id="13" dur="2000"/>
                                        <p:tgtEl>
                                          <p:spTgt spid="27651"/>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15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6"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835818991080">
            <a:hlinkClick r:id="" action="ppaction://media"/>
            <a:extLst>
              <a:ext uri="{FF2B5EF4-FFF2-40B4-BE49-F238E27FC236}">
                <a16:creationId xmlns:a16="http://schemas.microsoft.com/office/drawing/2014/main" id="{B955CF15-FACE-474D-BF9D-CAFB90E69E2C}"/>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r="12860"/>
          <a:stretch/>
        </p:blipFill>
        <p:spPr>
          <a:xfrm>
            <a:off x="0" y="-48791"/>
            <a:ext cx="12192000" cy="690679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Administrator\Desktop\toan PHƯỢNG\giaoan.link-hinh-nen-powerpoint-don-gian-dep-3.jpg">
            <a:extLst>
              <a:ext uri="{FF2B5EF4-FFF2-40B4-BE49-F238E27FC236}">
                <a16:creationId xmlns:a16="http://schemas.microsoft.com/office/drawing/2014/main" id="{7A53D035-D48F-4F74-9B98-EE51885F3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cau hoi">
            <a:extLst>
              <a:ext uri="{FF2B5EF4-FFF2-40B4-BE49-F238E27FC236}">
                <a16:creationId xmlns:a16="http://schemas.microsoft.com/office/drawing/2014/main" id="{F8A167D1-9175-488B-85D7-13298F814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3239" y="134938"/>
            <a:ext cx="8645525"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Bang">
            <a:extLst>
              <a:ext uri="{FF2B5EF4-FFF2-40B4-BE49-F238E27FC236}">
                <a16:creationId xmlns:a16="http://schemas.microsoft.com/office/drawing/2014/main" id="{B8026CC5-62A1-4056-B4B9-0C98058CC7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4073" y="1980220"/>
            <a:ext cx="1448780" cy="1448780"/>
          </a:xfrm>
          <a:prstGeom prst="ellipse">
            <a:avLst/>
          </a:prstGeom>
          <a:blipFill>
            <a:blip r:embed="rId7"/>
            <a:stretch>
              <a:fillRect/>
            </a:stretch>
          </a:blipFill>
        </p:spPr>
      </p:pic>
      <p:pic>
        <p:nvPicPr>
          <p:cNvPr id="8" name="cung 1">
            <a:extLst>
              <a:ext uri="{FF2B5EF4-FFF2-40B4-BE49-F238E27FC236}">
                <a16:creationId xmlns:a16="http://schemas.microsoft.com/office/drawing/2014/main" id="{1062EA44-66CD-4D6C-8AE0-0A8E4B6B1DDA}"/>
              </a:ext>
            </a:extLst>
          </p:cNvPr>
          <p:cNvPicPr>
            <a:picLocks noChangeAspect="1"/>
          </p:cNvPicPr>
          <p:nvPr/>
        </p:nvPicPr>
        <p:blipFill rotWithShape="1">
          <a:blip r:embed="rId8">
            <a:extLst>
              <a:ext uri="{28A0092B-C50C-407E-A947-70E740481C1C}">
                <a14:useLocalDpi xmlns:a14="http://schemas.microsoft.com/office/drawing/2010/main" val="0"/>
              </a:ext>
            </a:extLst>
          </a:blip>
          <a:srcRect l="41099" b="18657"/>
          <a:stretch/>
        </p:blipFill>
        <p:spPr>
          <a:xfrm rot="20269404">
            <a:off x="5456440" y="3498834"/>
            <a:ext cx="1721111" cy="3000487"/>
          </a:xfrm>
          <a:prstGeom prst="rect">
            <a:avLst/>
          </a:prstGeom>
          <a:scene3d>
            <a:camera prst="isometricTopUp"/>
            <a:lightRig rig="threePt" dir="t"/>
          </a:scene3d>
        </p:spPr>
      </p:pic>
      <p:pic>
        <p:nvPicPr>
          <p:cNvPr id="9" name="mui ten">
            <a:extLst>
              <a:ext uri="{FF2B5EF4-FFF2-40B4-BE49-F238E27FC236}">
                <a16:creationId xmlns:a16="http://schemas.microsoft.com/office/drawing/2014/main" id="{82ED7A5B-C2CE-4536-8739-88F6365BD3A5}"/>
              </a:ext>
            </a:extLst>
          </p:cNvPr>
          <p:cNvPicPr>
            <a:picLocks noChangeAspect="1"/>
          </p:cNvPicPr>
          <p:nvPr/>
        </p:nvPicPr>
        <p:blipFill rotWithShape="1">
          <a:blip r:embed="rId8">
            <a:extLst>
              <a:ext uri="{28A0092B-C50C-407E-A947-70E740481C1C}">
                <a14:useLocalDpi xmlns:a14="http://schemas.microsoft.com/office/drawing/2010/main" val="0"/>
              </a:ext>
            </a:extLst>
          </a:blip>
          <a:srcRect l="37866" t="78242" b="-2818"/>
          <a:stretch/>
        </p:blipFill>
        <p:spPr>
          <a:xfrm rot="20269404">
            <a:off x="5345786" y="4589580"/>
            <a:ext cx="1815570" cy="906560"/>
          </a:xfrm>
          <a:prstGeom prst="rect">
            <a:avLst/>
          </a:prstGeom>
          <a:scene3d>
            <a:camera prst="isometricTopUp"/>
            <a:lightRig rig="threePt" dir="t"/>
          </a:scene3d>
        </p:spPr>
      </p:pic>
      <p:pic>
        <p:nvPicPr>
          <p:cNvPr id="10" name="cung 2">
            <a:extLst>
              <a:ext uri="{FF2B5EF4-FFF2-40B4-BE49-F238E27FC236}">
                <a16:creationId xmlns:a16="http://schemas.microsoft.com/office/drawing/2014/main" id="{CBB1DBA5-04D2-4B3D-ADD8-CF35EFBE2DE0}"/>
              </a:ext>
            </a:extLst>
          </p:cNvPr>
          <p:cNvPicPr>
            <a:picLocks noChangeAspect="1"/>
          </p:cNvPicPr>
          <p:nvPr/>
        </p:nvPicPr>
        <p:blipFill rotWithShape="1">
          <a:blip r:embed="rId8">
            <a:extLst>
              <a:ext uri="{28A0092B-C50C-407E-A947-70E740481C1C}">
                <a14:useLocalDpi xmlns:a14="http://schemas.microsoft.com/office/drawing/2010/main" val="0"/>
              </a:ext>
            </a:extLst>
          </a:blip>
          <a:srcRect l="-12924" r="70995" b="18657"/>
          <a:stretch/>
        </p:blipFill>
        <p:spPr>
          <a:xfrm rot="20269404">
            <a:off x="5573994" y="3548628"/>
            <a:ext cx="1225173" cy="3000487"/>
          </a:xfrm>
          <a:prstGeom prst="rect">
            <a:avLst/>
          </a:prstGeom>
          <a:scene3d>
            <a:camera prst="isometricTopUp"/>
            <a:lightRig rig="threePt" dir="t"/>
          </a:scene3d>
        </p:spPr>
      </p:pic>
      <p:sp>
        <p:nvSpPr>
          <p:cNvPr id="35850" name="TextBox 10">
            <a:extLst>
              <a:ext uri="{FF2B5EF4-FFF2-40B4-BE49-F238E27FC236}">
                <a16:creationId xmlns:a16="http://schemas.microsoft.com/office/drawing/2014/main" id="{7262244C-0643-4FB0-8095-674917BA8A95}"/>
              </a:ext>
            </a:extLst>
          </p:cNvPr>
          <p:cNvSpPr txBox="1">
            <a:spLocks noChangeArrowheads="1"/>
          </p:cNvSpPr>
          <p:nvPr/>
        </p:nvSpPr>
        <p:spPr bwMode="auto">
          <a:xfrm>
            <a:off x="2227264" y="306388"/>
            <a:ext cx="71278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a:solidFill>
                  <a:srgbClr val="FF0000"/>
                </a:solidFill>
                <a:latin typeface="Times New Roman" panose="02020603050405020304" pitchFamily="18" charset="0"/>
                <a:cs typeface="Times New Roman" panose="02020603050405020304" pitchFamily="18" charset="0"/>
              </a:rPr>
              <a:t>Trong đoạn video vừa rồi bạn Bo vì sao bị điện giật?</a:t>
            </a:r>
          </a:p>
        </p:txBody>
      </p:sp>
      <p:pic>
        <p:nvPicPr>
          <p:cNvPr id="35851" name="Synth-Whoosh-Small-01.mp3">
            <a:hlinkClick r:id="" action="ppaction://media"/>
            <a:extLst>
              <a:ext uri="{FF2B5EF4-FFF2-40B4-BE49-F238E27FC236}">
                <a16:creationId xmlns:a16="http://schemas.microsoft.com/office/drawing/2014/main" id="{8DA44EDC-250D-4746-AC98-0AE1AD9A290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804775" y="70627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58" name="Group 40">
            <a:extLst>
              <a:ext uri="{FF2B5EF4-FFF2-40B4-BE49-F238E27FC236}">
                <a16:creationId xmlns:a16="http://schemas.microsoft.com/office/drawing/2014/main" id="{35424926-0F5B-4BF5-81A2-42A9C9A6498F}"/>
              </a:ext>
            </a:extLst>
          </p:cNvPr>
          <p:cNvGrpSpPr>
            <a:grpSpLocks/>
          </p:cNvGrpSpPr>
          <p:nvPr/>
        </p:nvGrpSpPr>
        <p:grpSpPr bwMode="auto">
          <a:xfrm flipH="1">
            <a:off x="6527800" y="5176838"/>
            <a:ext cx="3752850" cy="1536700"/>
            <a:chOff x="224248" y="5410214"/>
            <a:chExt cx="3752708" cy="989856"/>
          </a:xfrm>
        </p:grpSpPr>
        <p:pic>
          <p:nvPicPr>
            <p:cNvPr id="35860" name="dung">
              <a:extLst>
                <a:ext uri="{FF2B5EF4-FFF2-40B4-BE49-F238E27FC236}">
                  <a16:creationId xmlns:a16="http://schemas.microsoft.com/office/drawing/2014/main" id="{AC448253-7515-489E-A273-6C5D3BCF083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224248" y="5410214"/>
              <a:ext cx="3752708" cy="98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1" name="TextBox 36">
              <a:extLst>
                <a:ext uri="{FF2B5EF4-FFF2-40B4-BE49-F238E27FC236}">
                  <a16:creationId xmlns:a16="http://schemas.microsoft.com/office/drawing/2014/main" id="{DD106B5C-D8AB-46D4-9718-FD64D677FA03}"/>
                </a:ext>
              </a:extLst>
            </p:cNvPr>
            <p:cNvSpPr txBox="1">
              <a:spLocks noChangeArrowheads="1"/>
            </p:cNvSpPr>
            <p:nvPr/>
          </p:nvSpPr>
          <p:spPr bwMode="auto">
            <a:xfrm>
              <a:off x="1513405" y="5491909"/>
              <a:ext cx="2121219" cy="77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600" b="1">
                  <a:solidFill>
                    <a:srgbClr val="0000FF"/>
                  </a:solidFill>
                </a:rPr>
                <a:t>B:</a:t>
              </a:r>
            </a:p>
            <a:p>
              <a:pPr eaLnBrk="1" hangingPunct="1"/>
              <a:r>
                <a:rPr lang="en-US" altLang="en-US" sz="3600" b="1"/>
                <a:t> </a:t>
              </a:r>
            </a:p>
          </p:txBody>
        </p:sp>
      </p:grpSp>
      <p:pic>
        <p:nvPicPr>
          <p:cNvPr id="35859" name="Picture 3" descr="C:\Users\Administrator\Desktop\TL GA antoankhidungdien\z2818944107020_ec751087ee7429686a636aa02bcb6032.jpg">
            <a:extLst>
              <a:ext uri="{FF2B5EF4-FFF2-40B4-BE49-F238E27FC236}">
                <a16:creationId xmlns:a16="http://schemas.microsoft.com/office/drawing/2014/main" id="{F7A73EA6-2E72-4D2F-A2F4-828933521DE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3101"/>
          <a:stretch/>
        </p:blipFill>
        <p:spPr bwMode="auto">
          <a:xfrm>
            <a:off x="7422995" y="5308151"/>
            <a:ext cx="2121299" cy="119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64D1A683-335A-41EF-9D77-BBD790D679E6}"/>
              </a:ext>
            </a:extLst>
          </p:cNvPr>
          <p:cNvGrpSpPr/>
          <p:nvPr/>
        </p:nvGrpSpPr>
        <p:grpSpPr>
          <a:xfrm>
            <a:off x="1773238" y="5267326"/>
            <a:ext cx="3744912" cy="1465263"/>
            <a:chOff x="1773238" y="5267326"/>
            <a:chExt cx="3744912" cy="1465263"/>
          </a:xfrm>
        </p:grpSpPr>
        <p:grpSp>
          <p:nvGrpSpPr>
            <p:cNvPr id="35854" name="Group 39">
              <a:extLst>
                <a:ext uri="{FF2B5EF4-FFF2-40B4-BE49-F238E27FC236}">
                  <a16:creationId xmlns:a16="http://schemas.microsoft.com/office/drawing/2014/main" id="{EF3BF986-47F2-433D-A515-7CD40061F670}"/>
                </a:ext>
              </a:extLst>
            </p:cNvPr>
            <p:cNvGrpSpPr>
              <a:grpSpLocks/>
            </p:cNvGrpSpPr>
            <p:nvPr/>
          </p:nvGrpSpPr>
          <p:grpSpPr bwMode="auto">
            <a:xfrm flipH="1">
              <a:off x="1773238" y="5267326"/>
              <a:ext cx="3744912" cy="1465263"/>
              <a:chOff x="5150347" y="5410214"/>
              <a:chExt cx="3744416" cy="989856"/>
            </a:xfrm>
          </p:grpSpPr>
          <p:pic>
            <p:nvPicPr>
              <p:cNvPr id="35856" name="sai">
                <a:extLst>
                  <a:ext uri="{FF2B5EF4-FFF2-40B4-BE49-F238E27FC236}">
                    <a16:creationId xmlns:a16="http://schemas.microsoft.com/office/drawing/2014/main" id="{45AA6B58-9BD4-421B-A49D-CAA0BE9AA6A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150347" y="5410214"/>
                <a:ext cx="3744416" cy="98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7" name="TextBox 38">
                <a:extLst>
                  <a:ext uri="{FF2B5EF4-FFF2-40B4-BE49-F238E27FC236}">
                    <a16:creationId xmlns:a16="http://schemas.microsoft.com/office/drawing/2014/main" id="{40332A81-7E36-481F-AC37-EDFB5F14F8FB}"/>
                  </a:ext>
                </a:extLst>
              </p:cNvPr>
              <p:cNvSpPr txBox="1">
                <a:spLocks noChangeArrowheads="1"/>
              </p:cNvSpPr>
              <p:nvPr/>
            </p:nvSpPr>
            <p:spPr bwMode="auto">
              <a:xfrm>
                <a:off x="6812676" y="5596344"/>
                <a:ext cx="1797926" cy="43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600" b="1">
                    <a:solidFill>
                      <a:srgbClr val="0000FF"/>
                    </a:solidFill>
                  </a:rPr>
                  <a:t>A:</a:t>
                </a:r>
              </a:p>
            </p:txBody>
          </p:sp>
        </p:grpSp>
        <p:pic>
          <p:nvPicPr>
            <p:cNvPr id="35855" name="Picture 4" descr="C:\Users\Administrator\Desktop\TL GA antoankhidungdien\z2818973731288_5dea0aaa9a41ce66f51b49743528dc85.jpg">
              <a:extLst>
                <a:ext uri="{FF2B5EF4-FFF2-40B4-BE49-F238E27FC236}">
                  <a16:creationId xmlns:a16="http://schemas.microsoft.com/office/drawing/2014/main" id="{84872A81-AAE3-4A65-8D25-38EBD1CA1F5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19539" y="5383898"/>
              <a:ext cx="2233918" cy="112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path" presetSubtype="0" repeatCount="indefinite" accel="50000" decel="50000" fill="hold" nodeType="withEffect">
                                  <p:stCondLst>
                                    <p:cond delay="0"/>
                                  </p:stCondLst>
                                  <p:endCondLst>
                                    <p:cond evt="onNext" delay="0">
                                      <p:tgtEl>
                                        <p:sldTgt/>
                                      </p:tgtEl>
                                    </p:cond>
                                  </p:endCondLst>
                                  <p:childTnLst>
                                    <p:animMotion origin="layout" path="M -0.00625 -2.96296E-6 L 0.11875 -0.08402 L 0.24375 -2.96296E-6 L 0.11875 0.08403 L -0.00625 -2.96296E-6 Z " pathEditMode="relative" rAng="0" ptsTypes="FFFFF">
                                      <p:cBhvr>
                                        <p:cTn id="6" dur="5000" fill="hold"/>
                                        <p:tgtEl>
                                          <p:spTgt spid="5"/>
                                        </p:tgtEl>
                                        <p:attrNameLst>
                                          <p:attrName>ppt_x</p:attrName>
                                          <p:attrName>ppt_y</p:attrName>
                                        </p:attrNameLst>
                                      </p:cBhvr>
                                      <p:rCtr x="12500" y="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xit" presetSubtype="1" fill="hold" nodeType="clickEffect">
                                  <p:stCondLst>
                                    <p:cond delay="0"/>
                                  </p:stCondLst>
                                  <p:childTnLst>
                                    <p:animEffect transition="out" filter="wipe(up)">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42" presetClass="path" presetSubtype="0" accel="50000" decel="50000" fill="hold" nodeType="withEffect">
                                  <p:stCondLst>
                                    <p:cond delay="0"/>
                                  </p:stCondLst>
                                  <p:childTnLst>
                                    <p:animMotion origin="layout" path="M 2.5E-6 4.81481E-6 L 0.54201 -0.94908 " pathEditMode="relative" rAng="0" ptsTypes="AA">
                                      <p:cBhvr>
                                        <p:cTn id="19" dur="2000" fill="hold"/>
                                        <p:tgtEl>
                                          <p:spTgt spid="9"/>
                                        </p:tgtEl>
                                        <p:attrNameLst>
                                          <p:attrName>ppt_x</p:attrName>
                                          <p:attrName>ppt_y</p:attrName>
                                        </p:attrNameLst>
                                      </p:cBhvr>
                                      <p:rCtr x="27101" y="-47454"/>
                                    </p:animMotion>
                                  </p:childTnLst>
                                </p:cTn>
                              </p:par>
                              <p:par>
                                <p:cTn id="20" presetID="3" presetClass="path" presetSubtype="0" accel="50000" decel="50000" fill="hold" nodeType="withEffect">
                                  <p:stCondLst>
                                    <p:cond delay="0"/>
                                  </p:stCondLst>
                                  <p:childTnLst>
                                    <p:animMotion origin="layout" path="M 0 0 L 0.125 -0.084 L 0.25 0 L 0.125 0.084 L 0 0 Z" pathEditMode="relative" ptsTypes="">
                                      <p:cBhvr>
                                        <p:cTn id="21" dur="3000" fill="hold"/>
                                        <p:tgtEl>
                                          <p:spTgt spid="5"/>
                                        </p:tgtEl>
                                        <p:attrNameLst>
                                          <p:attrName>ppt_x</p:attrName>
                                          <p:attrName>ppt_y</p:attrName>
                                        </p:attrNameLst>
                                      </p:cBhvr>
                                    </p:animMotion>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xit" presetSubtype="1" fill="hold" nodeType="clickEffect">
                                  <p:stCondLst>
                                    <p:cond delay="0"/>
                                  </p:stCondLst>
                                  <p:childTnLst>
                                    <p:animEffect transition="out" filter="wipe(up)">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2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42" presetClass="path" presetSubtype="0" accel="50000" decel="50000" fill="hold" nodeType="withEffect">
                                  <p:stCondLst>
                                    <p:cond delay="0"/>
                                  </p:stCondLst>
                                  <p:childTnLst>
                                    <p:animMotion origin="layout" path="M 2.5E-6 4.81481E-6 L 0.19548 -0.3507 " pathEditMode="relative" rAng="0" ptsTypes="AA">
                                      <p:cBhvr>
                                        <p:cTn id="34" dur="2000" fill="hold"/>
                                        <p:tgtEl>
                                          <p:spTgt spid="9"/>
                                        </p:tgtEl>
                                        <p:attrNameLst>
                                          <p:attrName>ppt_x</p:attrName>
                                          <p:attrName>ppt_y</p:attrName>
                                        </p:attrNameLst>
                                      </p:cBhvr>
                                      <p:rCtr x="9774" y="-17546"/>
                                    </p:animMotion>
                                  </p:childTnLst>
                                </p:cTn>
                              </p:par>
                              <p:par>
                                <p:cTn id="35" presetID="42" presetClass="path" presetSubtype="0" accel="50000" decel="50000" fill="hold" nodeType="withEffect">
                                  <p:stCondLst>
                                    <p:cond delay="0"/>
                                  </p:stCondLst>
                                  <p:childTnLst>
                                    <p:animMotion origin="layout" path="M -0.00625 -2.96296E-6 L 0.11146 -0.0831 " pathEditMode="relative" rAng="0" ptsTypes="AA">
                                      <p:cBhvr>
                                        <p:cTn id="36" dur="2000" fill="hold"/>
                                        <p:tgtEl>
                                          <p:spTgt spid="5"/>
                                        </p:tgtEl>
                                        <p:attrNameLst>
                                          <p:attrName>ppt_x</p:attrName>
                                          <p:attrName>ppt_y</p:attrName>
                                        </p:attrNameLst>
                                      </p:cBhvr>
                                      <p:rCtr x="5885" y="-416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3" presetClass="path" presetSubtype="0" repeatCount="indefinite" accel="50000" decel="50000" fill="hold" nodeType="withEffect">
                                  <p:stCondLst>
                                    <p:cond delay="0"/>
                                  </p:stCondLst>
                                  <p:endCondLst>
                                    <p:cond evt="onNext" delay="0">
                                      <p:tgtEl>
                                        <p:sldTgt/>
                                      </p:tgtEl>
                                    </p:cond>
                                  </p:endCondLst>
                                  <p:childTnLst>
                                    <p:animMotion origin="layout" path="M 0 0 L 0.125 -0.084 L 0.25 0 L 0.125 0.084 L 0 0 Z" pathEditMode="relative" ptsTypes="">
                                      <p:cBhvr>
                                        <p:cTn id="43" dur="2000" fill="hold"/>
                                        <p:tgtEl>
                                          <p:spTgt spid="5"/>
                                        </p:tgtEl>
                                        <p:attrNameLst>
                                          <p:attrName>ppt_x</p:attrName>
                                          <p:attrName>ppt_y</p:attrName>
                                        </p:attrNameLst>
                                      </p:cBhvr>
                                    </p:animMotion>
                                  </p:childTnLst>
                                </p:cTn>
                              </p:par>
                              <p:par>
                                <p:cTn id="44" presetID="22" presetClass="exit" presetSubtype="1" fill="hold" nodeType="withEffect">
                                  <p:stCondLst>
                                    <p:cond delay="0"/>
                                  </p:stCondLst>
                                  <p:childTnLst>
                                    <p:animEffect transition="out" filter="wipe(up)">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22" presetClass="exit" presetSubtype="1" fill="hold" nodeType="withEffect">
                                  <p:stCondLst>
                                    <p:cond delay="0"/>
                                  </p:stCondLst>
                                  <p:childTnLst>
                                    <p:animEffect transition="out" filter="wipe(up)">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22" presetClass="entr" presetSubtype="4"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00"/>
                                        <p:tgtEl>
                                          <p:spTgt spid="8"/>
                                        </p:tgtEl>
                                      </p:cBhvr>
                                    </p:animEffect>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Administrator\Desktop\toan PHƯỢNG\giaoan.link-hinh-nen-powerpoint-don-gian-dep-3.jpg">
            <a:extLst>
              <a:ext uri="{FF2B5EF4-FFF2-40B4-BE49-F238E27FC236}">
                <a16:creationId xmlns:a16="http://schemas.microsoft.com/office/drawing/2014/main" id="{D21B5750-E2F8-4E9F-9CE3-7CF47A52A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cau hoi">
            <a:extLst>
              <a:ext uri="{FF2B5EF4-FFF2-40B4-BE49-F238E27FC236}">
                <a16:creationId xmlns:a16="http://schemas.microsoft.com/office/drawing/2014/main" id="{BE257C60-DF64-4F07-9C7C-CD738375E6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3239" y="134939"/>
            <a:ext cx="8645525" cy="174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Bang">
            <a:extLst>
              <a:ext uri="{FF2B5EF4-FFF2-40B4-BE49-F238E27FC236}">
                <a16:creationId xmlns:a16="http://schemas.microsoft.com/office/drawing/2014/main" id="{E2A5A2A5-FE54-4AFA-82B0-B9970AC375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4073" y="1980220"/>
            <a:ext cx="1448780" cy="1448780"/>
          </a:xfrm>
          <a:prstGeom prst="ellipse">
            <a:avLst/>
          </a:prstGeom>
          <a:blipFill>
            <a:blip r:embed="rId7"/>
            <a:stretch>
              <a:fillRect/>
            </a:stretch>
          </a:blipFill>
        </p:spPr>
      </p:pic>
      <p:pic>
        <p:nvPicPr>
          <p:cNvPr id="8" name="cung 1">
            <a:extLst>
              <a:ext uri="{FF2B5EF4-FFF2-40B4-BE49-F238E27FC236}">
                <a16:creationId xmlns:a16="http://schemas.microsoft.com/office/drawing/2014/main" id="{137FE80D-2EBD-47EA-90FA-913025DADA63}"/>
              </a:ext>
            </a:extLst>
          </p:cNvPr>
          <p:cNvPicPr>
            <a:picLocks noChangeAspect="1"/>
          </p:cNvPicPr>
          <p:nvPr/>
        </p:nvPicPr>
        <p:blipFill rotWithShape="1">
          <a:blip r:embed="rId8">
            <a:extLst>
              <a:ext uri="{28A0092B-C50C-407E-A947-70E740481C1C}">
                <a14:useLocalDpi xmlns:a14="http://schemas.microsoft.com/office/drawing/2010/main" val="0"/>
              </a:ext>
            </a:extLst>
          </a:blip>
          <a:srcRect l="41099" b="18657"/>
          <a:stretch/>
        </p:blipFill>
        <p:spPr>
          <a:xfrm rot="20269404">
            <a:off x="5456440" y="3498834"/>
            <a:ext cx="1721111" cy="3000487"/>
          </a:xfrm>
          <a:prstGeom prst="rect">
            <a:avLst/>
          </a:prstGeom>
          <a:scene3d>
            <a:camera prst="isometricTopUp"/>
            <a:lightRig rig="threePt" dir="t"/>
          </a:scene3d>
        </p:spPr>
      </p:pic>
      <p:pic>
        <p:nvPicPr>
          <p:cNvPr id="9" name="mui ten">
            <a:extLst>
              <a:ext uri="{FF2B5EF4-FFF2-40B4-BE49-F238E27FC236}">
                <a16:creationId xmlns:a16="http://schemas.microsoft.com/office/drawing/2014/main" id="{AF73D755-A1A8-4DC2-8A17-C80873EAFE9E}"/>
              </a:ext>
            </a:extLst>
          </p:cNvPr>
          <p:cNvPicPr>
            <a:picLocks noChangeAspect="1"/>
          </p:cNvPicPr>
          <p:nvPr/>
        </p:nvPicPr>
        <p:blipFill rotWithShape="1">
          <a:blip r:embed="rId8">
            <a:extLst>
              <a:ext uri="{28A0092B-C50C-407E-A947-70E740481C1C}">
                <a14:useLocalDpi xmlns:a14="http://schemas.microsoft.com/office/drawing/2010/main" val="0"/>
              </a:ext>
            </a:extLst>
          </a:blip>
          <a:srcRect l="37866" t="78242" b="-2818"/>
          <a:stretch/>
        </p:blipFill>
        <p:spPr>
          <a:xfrm rot="20269404">
            <a:off x="5345786" y="4589580"/>
            <a:ext cx="1815570" cy="906560"/>
          </a:xfrm>
          <a:prstGeom prst="rect">
            <a:avLst/>
          </a:prstGeom>
          <a:scene3d>
            <a:camera prst="isometricTopUp"/>
            <a:lightRig rig="threePt" dir="t"/>
          </a:scene3d>
        </p:spPr>
      </p:pic>
      <p:pic>
        <p:nvPicPr>
          <p:cNvPr id="10" name="cung 2">
            <a:extLst>
              <a:ext uri="{FF2B5EF4-FFF2-40B4-BE49-F238E27FC236}">
                <a16:creationId xmlns:a16="http://schemas.microsoft.com/office/drawing/2014/main" id="{C44A80CA-7B6E-4589-8808-EA6A3B4F9BFC}"/>
              </a:ext>
            </a:extLst>
          </p:cNvPr>
          <p:cNvPicPr>
            <a:picLocks noChangeAspect="1"/>
          </p:cNvPicPr>
          <p:nvPr/>
        </p:nvPicPr>
        <p:blipFill rotWithShape="1">
          <a:blip r:embed="rId8">
            <a:extLst>
              <a:ext uri="{28A0092B-C50C-407E-A947-70E740481C1C}">
                <a14:useLocalDpi xmlns:a14="http://schemas.microsoft.com/office/drawing/2010/main" val="0"/>
              </a:ext>
            </a:extLst>
          </a:blip>
          <a:srcRect l="-12924" r="70995" b="18657"/>
          <a:stretch/>
        </p:blipFill>
        <p:spPr>
          <a:xfrm rot="20269404">
            <a:off x="5573994" y="3548628"/>
            <a:ext cx="1225173" cy="3000487"/>
          </a:xfrm>
          <a:prstGeom prst="rect">
            <a:avLst/>
          </a:prstGeom>
          <a:scene3d>
            <a:camera prst="isometricTopUp"/>
            <a:lightRig rig="threePt" dir="t"/>
          </a:scene3d>
        </p:spPr>
      </p:pic>
      <p:pic>
        <p:nvPicPr>
          <p:cNvPr id="36872" name="Tieng-yeah-tre-con-www_nhacchuongvui_com.mp3">
            <a:hlinkClick r:id="" action="ppaction://media"/>
            <a:extLst>
              <a:ext uri="{FF2B5EF4-FFF2-40B4-BE49-F238E27FC236}">
                <a16:creationId xmlns:a16="http://schemas.microsoft.com/office/drawing/2014/main" id="{C3515A95-80A8-4EC9-8A79-6FA002B1CC9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191625" y="71008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Am-thanh-tra-loi-sai-www_nhacchuongvui_com.mp3">
            <a:hlinkClick r:id="" action="ppaction://media"/>
            <a:extLst>
              <a:ext uri="{FF2B5EF4-FFF2-40B4-BE49-F238E27FC236}">
                <a16:creationId xmlns:a16="http://schemas.microsoft.com/office/drawing/2014/main" id="{C3040A9E-F02F-4FF1-9679-A12EA57925C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71008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TextBox 10">
            <a:extLst>
              <a:ext uri="{FF2B5EF4-FFF2-40B4-BE49-F238E27FC236}">
                <a16:creationId xmlns:a16="http://schemas.microsoft.com/office/drawing/2014/main" id="{0DD46FBC-9C34-41DF-B734-414CCF1BDFCA}"/>
              </a:ext>
            </a:extLst>
          </p:cNvPr>
          <p:cNvSpPr txBox="1">
            <a:spLocks noChangeArrowheads="1"/>
          </p:cNvSpPr>
          <p:nvPr/>
        </p:nvSpPr>
        <p:spPr bwMode="auto">
          <a:xfrm>
            <a:off x="2227264" y="220664"/>
            <a:ext cx="80533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a:solidFill>
                  <a:srgbClr val="FF0000"/>
                </a:solidFill>
                <a:latin typeface="Times New Roman" panose="02020603050405020304" pitchFamily="18" charset="0"/>
                <a:cs typeface="Times New Roman" panose="02020603050405020304" pitchFamily="18" charset="0"/>
              </a:rPr>
              <a:t>Khi học trực tuyến trên máy tính, latop, điện thoại các con có được nghịch hay vừa cắm sạc vừa học không?</a:t>
            </a:r>
          </a:p>
        </p:txBody>
      </p:sp>
      <p:pic>
        <p:nvPicPr>
          <p:cNvPr id="36875" name="Synth-Whoosh-Small-01.mp3">
            <a:hlinkClick r:id="" action="ppaction://media"/>
            <a:extLst>
              <a:ext uri="{FF2B5EF4-FFF2-40B4-BE49-F238E27FC236}">
                <a16:creationId xmlns:a16="http://schemas.microsoft.com/office/drawing/2014/main" id="{ADFA7F72-0864-496F-94D5-C999E806553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804775" y="70627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6" name="Group 40">
            <a:extLst>
              <a:ext uri="{FF2B5EF4-FFF2-40B4-BE49-F238E27FC236}">
                <a16:creationId xmlns:a16="http://schemas.microsoft.com/office/drawing/2014/main" id="{0FA282D6-0337-4BE3-A8FE-1F93B7E3DD6D}"/>
              </a:ext>
            </a:extLst>
          </p:cNvPr>
          <p:cNvGrpSpPr>
            <a:grpSpLocks/>
          </p:cNvGrpSpPr>
          <p:nvPr/>
        </p:nvGrpSpPr>
        <p:grpSpPr bwMode="auto">
          <a:xfrm flipH="1">
            <a:off x="6527800" y="5176838"/>
            <a:ext cx="3752850" cy="1536700"/>
            <a:chOff x="224248" y="5410214"/>
            <a:chExt cx="3752708" cy="989856"/>
          </a:xfrm>
        </p:grpSpPr>
        <p:pic>
          <p:nvPicPr>
            <p:cNvPr id="36880" name="dung">
              <a:extLst>
                <a:ext uri="{FF2B5EF4-FFF2-40B4-BE49-F238E27FC236}">
                  <a16:creationId xmlns:a16="http://schemas.microsoft.com/office/drawing/2014/main" id="{BAFD4165-B525-40E1-A9B9-F9B70BDA731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224248" y="5410214"/>
              <a:ext cx="3752708" cy="98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1" name="TextBox 36">
              <a:extLst>
                <a:ext uri="{FF2B5EF4-FFF2-40B4-BE49-F238E27FC236}">
                  <a16:creationId xmlns:a16="http://schemas.microsoft.com/office/drawing/2014/main" id="{A4C04759-821A-4353-8EBA-2FA9569709AD}"/>
                </a:ext>
              </a:extLst>
            </p:cNvPr>
            <p:cNvSpPr txBox="1">
              <a:spLocks noChangeArrowheads="1"/>
            </p:cNvSpPr>
            <p:nvPr/>
          </p:nvSpPr>
          <p:spPr bwMode="auto">
            <a:xfrm>
              <a:off x="1513405" y="5491909"/>
              <a:ext cx="2121219" cy="77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600" b="1">
                  <a:solidFill>
                    <a:srgbClr val="0000FF"/>
                  </a:solidFill>
                  <a:latin typeface="Times New Roman" panose="02020603050405020304" pitchFamily="18" charset="0"/>
                  <a:cs typeface="Times New Roman" panose="02020603050405020304" pitchFamily="18" charset="0"/>
                </a:rPr>
                <a:t>B: Không</a:t>
              </a:r>
            </a:p>
            <a:p>
              <a:pPr eaLnBrk="1" hangingPunct="1"/>
              <a:r>
                <a:rPr lang="en-US" altLang="en-US" sz="3600" b="1"/>
                <a:t> </a:t>
              </a:r>
            </a:p>
          </p:txBody>
        </p:sp>
      </p:grpSp>
      <p:grpSp>
        <p:nvGrpSpPr>
          <p:cNvPr id="36877" name="Group 39">
            <a:extLst>
              <a:ext uri="{FF2B5EF4-FFF2-40B4-BE49-F238E27FC236}">
                <a16:creationId xmlns:a16="http://schemas.microsoft.com/office/drawing/2014/main" id="{CF36A792-69EA-409E-B819-3A5FA42C1176}"/>
              </a:ext>
            </a:extLst>
          </p:cNvPr>
          <p:cNvGrpSpPr>
            <a:grpSpLocks/>
          </p:cNvGrpSpPr>
          <p:nvPr/>
        </p:nvGrpSpPr>
        <p:grpSpPr bwMode="auto">
          <a:xfrm flipH="1">
            <a:off x="1773238" y="5267326"/>
            <a:ext cx="3744912" cy="1465263"/>
            <a:chOff x="5150347" y="5410214"/>
            <a:chExt cx="3744416" cy="989856"/>
          </a:xfrm>
        </p:grpSpPr>
        <p:pic>
          <p:nvPicPr>
            <p:cNvPr id="36878" name="sai">
              <a:extLst>
                <a:ext uri="{FF2B5EF4-FFF2-40B4-BE49-F238E27FC236}">
                  <a16:creationId xmlns:a16="http://schemas.microsoft.com/office/drawing/2014/main" id="{E8895C70-3774-4BE1-BA8A-96598D6809D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150347" y="5410214"/>
              <a:ext cx="3744416" cy="98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9" name="TextBox 38">
              <a:extLst>
                <a:ext uri="{FF2B5EF4-FFF2-40B4-BE49-F238E27FC236}">
                  <a16:creationId xmlns:a16="http://schemas.microsoft.com/office/drawing/2014/main" id="{60B264D8-2B7C-4F9A-92B7-56972CAB13F5}"/>
                </a:ext>
              </a:extLst>
            </p:cNvPr>
            <p:cNvSpPr txBox="1">
              <a:spLocks noChangeArrowheads="1"/>
            </p:cNvSpPr>
            <p:nvPr/>
          </p:nvSpPr>
          <p:spPr bwMode="auto">
            <a:xfrm>
              <a:off x="6812676" y="5596344"/>
              <a:ext cx="1797926" cy="43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600" b="1">
                  <a:solidFill>
                    <a:srgbClr val="0000FF"/>
                  </a:solidFill>
                  <a:latin typeface="Times New Roman" panose="02020603050405020304" pitchFamily="18" charset="0"/>
                  <a:cs typeface="Times New Roman" panose="02020603050405020304" pitchFamily="18" charset="0"/>
                </a:rPr>
                <a:t>A: Có</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path" presetSubtype="0" repeatCount="indefinite" accel="50000" decel="50000" fill="hold" nodeType="withEffect">
                                  <p:stCondLst>
                                    <p:cond delay="0"/>
                                  </p:stCondLst>
                                  <p:endCondLst>
                                    <p:cond evt="onNext" delay="0">
                                      <p:tgtEl>
                                        <p:sldTgt/>
                                      </p:tgtEl>
                                    </p:cond>
                                  </p:endCondLst>
                                  <p:childTnLst>
                                    <p:animMotion origin="layout" path="M -0.00625 -2.96296E-6 L 0.11875 -0.08402 L 0.24375 -2.96296E-6 L 0.11875 0.08403 L -0.00625 -2.96296E-6 Z " pathEditMode="relative" rAng="0" ptsTypes="FFFFF">
                                      <p:cBhvr>
                                        <p:cTn id="6" dur="5000" fill="hold"/>
                                        <p:tgtEl>
                                          <p:spTgt spid="5"/>
                                        </p:tgtEl>
                                        <p:attrNameLst>
                                          <p:attrName>ppt_x</p:attrName>
                                          <p:attrName>ppt_y</p:attrName>
                                        </p:attrNameLst>
                                      </p:cBhvr>
                                      <p:rCtr x="12500" y="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xit" presetSubtype="1" fill="hold" nodeType="clickEffect">
                                  <p:stCondLst>
                                    <p:cond delay="0"/>
                                  </p:stCondLst>
                                  <p:childTnLst>
                                    <p:animEffect transition="out" filter="wipe(up)">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42" presetClass="path" presetSubtype="0" accel="50000" decel="50000" fill="hold" nodeType="withEffect">
                                  <p:stCondLst>
                                    <p:cond delay="0"/>
                                  </p:stCondLst>
                                  <p:childTnLst>
                                    <p:animMotion origin="layout" path="M 2.5E-6 4.81481E-6 L 0.54201 -0.94908 " pathEditMode="relative" rAng="0" ptsTypes="AA">
                                      <p:cBhvr>
                                        <p:cTn id="19" dur="2000" fill="hold"/>
                                        <p:tgtEl>
                                          <p:spTgt spid="9"/>
                                        </p:tgtEl>
                                        <p:attrNameLst>
                                          <p:attrName>ppt_x</p:attrName>
                                          <p:attrName>ppt_y</p:attrName>
                                        </p:attrNameLst>
                                      </p:cBhvr>
                                      <p:rCtr x="27101" y="-47454"/>
                                    </p:animMotion>
                                  </p:childTnLst>
                                </p:cTn>
                              </p:par>
                              <p:par>
                                <p:cTn id="20" presetID="3" presetClass="path" presetSubtype="0" accel="50000" decel="50000" fill="hold" nodeType="withEffect">
                                  <p:stCondLst>
                                    <p:cond delay="0"/>
                                  </p:stCondLst>
                                  <p:childTnLst>
                                    <p:animMotion origin="layout" path="M 0 0 L 0.125 -0.084 L 0.25 0 L 0.125 0.084 L 0 0 Z" pathEditMode="relative" ptsTypes="">
                                      <p:cBhvr>
                                        <p:cTn id="21" dur="3000" fill="hold"/>
                                        <p:tgtEl>
                                          <p:spTgt spid="5"/>
                                        </p:tgtEl>
                                        <p:attrNameLst>
                                          <p:attrName>ppt_x</p:attrName>
                                          <p:attrName>ppt_y</p:attrName>
                                        </p:attrNameLst>
                                      </p:cBhvr>
                                    </p:animMotion>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xit" presetSubtype="1" fill="hold" nodeType="clickEffect">
                                  <p:stCondLst>
                                    <p:cond delay="0"/>
                                  </p:stCondLst>
                                  <p:childTnLst>
                                    <p:animEffect transition="out" filter="wipe(up)">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2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42" presetClass="path" presetSubtype="0" accel="50000" decel="50000" fill="hold" nodeType="withEffect">
                                  <p:stCondLst>
                                    <p:cond delay="0"/>
                                  </p:stCondLst>
                                  <p:childTnLst>
                                    <p:animMotion origin="layout" path="M 2.5E-6 4.81481E-6 L 0.19548 -0.3507 " pathEditMode="relative" rAng="0" ptsTypes="AA">
                                      <p:cBhvr>
                                        <p:cTn id="34" dur="2000" fill="hold"/>
                                        <p:tgtEl>
                                          <p:spTgt spid="9"/>
                                        </p:tgtEl>
                                        <p:attrNameLst>
                                          <p:attrName>ppt_x</p:attrName>
                                          <p:attrName>ppt_y</p:attrName>
                                        </p:attrNameLst>
                                      </p:cBhvr>
                                      <p:rCtr x="9774" y="-17546"/>
                                    </p:animMotion>
                                  </p:childTnLst>
                                </p:cTn>
                              </p:par>
                              <p:par>
                                <p:cTn id="35" presetID="42" presetClass="path" presetSubtype="0" accel="50000" decel="50000" fill="hold" nodeType="withEffect">
                                  <p:stCondLst>
                                    <p:cond delay="0"/>
                                  </p:stCondLst>
                                  <p:childTnLst>
                                    <p:animMotion origin="layout" path="M -0.00625 -2.96296E-6 L 0.11146 -0.0831 " pathEditMode="relative" rAng="0" ptsTypes="AA">
                                      <p:cBhvr>
                                        <p:cTn id="36" dur="2000" fill="hold"/>
                                        <p:tgtEl>
                                          <p:spTgt spid="5"/>
                                        </p:tgtEl>
                                        <p:attrNameLst>
                                          <p:attrName>ppt_x</p:attrName>
                                          <p:attrName>ppt_y</p:attrName>
                                        </p:attrNameLst>
                                      </p:cBhvr>
                                      <p:rCtr x="5885" y="-416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3" presetClass="path" presetSubtype="0" repeatCount="indefinite" accel="50000" decel="50000" fill="hold" nodeType="withEffect">
                                  <p:stCondLst>
                                    <p:cond delay="0"/>
                                  </p:stCondLst>
                                  <p:endCondLst>
                                    <p:cond evt="onNext" delay="0">
                                      <p:tgtEl>
                                        <p:sldTgt/>
                                      </p:tgtEl>
                                    </p:cond>
                                  </p:endCondLst>
                                  <p:childTnLst>
                                    <p:animMotion origin="layout" path="M 0 0 L 0.125 -0.084 L 0.25 0 L 0.125 0.084 L 0 0 Z" pathEditMode="relative" ptsTypes="">
                                      <p:cBhvr>
                                        <p:cTn id="43" dur="2000" fill="hold"/>
                                        <p:tgtEl>
                                          <p:spTgt spid="5"/>
                                        </p:tgtEl>
                                        <p:attrNameLst>
                                          <p:attrName>ppt_x</p:attrName>
                                          <p:attrName>ppt_y</p:attrName>
                                        </p:attrNameLst>
                                      </p:cBhvr>
                                    </p:animMotion>
                                  </p:childTnLst>
                                </p:cTn>
                              </p:par>
                              <p:par>
                                <p:cTn id="44" presetID="22" presetClass="exit" presetSubtype="1" fill="hold" nodeType="withEffect">
                                  <p:stCondLst>
                                    <p:cond delay="0"/>
                                  </p:stCondLst>
                                  <p:childTnLst>
                                    <p:animEffect transition="out" filter="wipe(up)">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22" presetClass="exit" presetSubtype="1" fill="hold" nodeType="withEffect">
                                  <p:stCondLst>
                                    <p:cond delay="0"/>
                                  </p:stCondLst>
                                  <p:childTnLst>
                                    <p:animEffect transition="out" filter="wipe(up)">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22" presetClass="entr" presetSubtype="4"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00"/>
                                        <p:tgtEl>
                                          <p:spTgt spid="8"/>
                                        </p:tgtEl>
                                      </p:cBhvr>
                                    </p:animEffect>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C:\Users\Administrator\Downloads\children-board_1308-3875.jpg">
            <a:extLst>
              <a:ext uri="{FF2B5EF4-FFF2-40B4-BE49-F238E27FC236}">
                <a16:creationId xmlns:a16="http://schemas.microsoft.com/office/drawing/2014/main" id="{A76311E4-6D3C-4F5D-BC8E-F5A0BE877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6">
            <a:extLst>
              <a:ext uri="{FF2B5EF4-FFF2-40B4-BE49-F238E27FC236}">
                <a16:creationId xmlns:a16="http://schemas.microsoft.com/office/drawing/2014/main" id="{F46D72B4-E150-4D88-9712-27E99244C225}"/>
              </a:ext>
            </a:extLst>
          </p:cNvPr>
          <p:cNvSpPr txBox="1">
            <a:spLocks noChangeArrowheads="1"/>
          </p:cNvSpPr>
          <p:nvPr/>
        </p:nvSpPr>
        <p:spPr bwMode="auto">
          <a:xfrm>
            <a:off x="379307" y="2209801"/>
            <a:ext cx="11392746" cy="422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lnSpc>
                <a:spcPct val="150000"/>
              </a:lnSpc>
            </a:pPr>
            <a:r>
              <a:rPr lang="en-US" altLang="en-US" sz="2600" b="1">
                <a:solidFill>
                  <a:srgbClr val="FF0000"/>
                </a:solidFill>
                <a:latin typeface="Times New Roman" panose="02020603050405020304" pitchFamily="18" charset="0"/>
                <a:cs typeface="Times New Roman" panose="02020603050405020304" pitchFamily="18" charset="0"/>
              </a:rPr>
              <a:t>Trong đoạn video vừa rồi bạn Bo tay ướt đã sờ vào điện vì vậy mà bị điện giật đấy. Bên cạnh đó khi các con sử dụng máy tính,l atop, điện thoại các con không được nghịch, không được vừa sạc pin vừa học hay chơi nhé. Bên cạnh những lợi ích to lớn thì điện mang lại những nguy hiểm trong quá trình sử dụng. Tùy vào mức độ giật của điện nếu giật nhẹ thì sẽ làm tổn thương từng hệ thần kinh và cơ quan nội tạng nếu nặng dẫn đến tử vong ngay lập tức . Các con cùng xem đoạn phóng sự về sự nguy hiểm của điện như thế nào nhé!</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randombar(horizontal)">
                                      <p:cBhvr>
                                        <p:cTn id="7" dur="1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714A6BD0-D371-41B2-AA7A-0D6C42B4BCA5}"/>
  <p:tag name="ISPRING_RESOURCE_FOLDER" val="C:\Users\Admin\Desktop\antoankhisudungdienonha\"/>
  <p:tag name="ISPRING_PRESENTATION_PATH" val="C:\Users\Admin\Desktop\antoankhisudungdienonha.pptx"/>
  <p:tag name="ISPRING_PROJECT_VERSION" val="9.3"/>
  <p:tag name="ISPRING_PROJECT_FOLDER_UPDATED" val="1"/>
  <p:tag name="ISPRING_SCREEN_RECS_UPDATED" val="C:\Users\Admin\Desktop\antoankhisudungdienonha\"/>
  <p:tag name="FLASHSPRING_ZOOM_TAG" val="50"/>
  <p:tag name="ISPRING_PRESENTATION_INFO_2" val="&lt;?xml version=&quot;1.0&quot; encoding=&quot;UTF-8&quot; standalone=&quot;no&quot; ?&gt;&#10;&lt;presentation2&gt;&#10;&#10;  &lt;slides&gt;&#10;    &lt;slide id=&quot;{097A36D9-7B87-4DD1-B960-52D5B51A625A}&quot; pptId=&quot;258&quot;/&gt;&#10;    &lt;slide id=&quot;{7EAE21A6-E44F-4D91-9F19-713262766A66}&quot; pptId=&quot;259&quot;/&gt;&#10;    &lt;slide id=&quot;{B3885D0E-C8B0-409A-A152-7E3EEA90715E}&quot; pptId=&quot;260&quot;/&gt;&#10;    &lt;slide id=&quot;{F9906E0E-DBC4-4193-8EC4-1A59D955139C}&quot; pptId=&quot;256&quot;/&gt;&#10;    &lt;slide id=&quot;{FF97FDA3-5171-4C4B-8FB8-2583EE38C341}&quot; pptId=&quot;263&quot;/&gt;&#10;    &lt;slide id=&quot;{B436559B-558A-4E28-8EFE-CB91DDE07694}&quot; pptId=&quot;335&quot;/&gt;&#10;    &lt;slide id=&quot;{84C69BDB-05E5-4DF2-8172-CE5C41D4B27B}&quot; pptId=&quot;265&quot;/&gt;&#10;    &lt;slide id=&quot;{0CE627F9-2163-4513-AA0A-1E9969EFD5FB}&quot; pptId=&quot;270&quot;/&gt;&#10;    &lt;slide id=&quot;{FAC2E940-7911-4B81-A6A8-E3671423DF2D}&quot; pptId=&quot;271&quot;/&gt;&#10;    &lt;slide id=&quot;{A947157A-A160-4DEE-8B0D-15AF6EE194F6}&quot; pptId=&quot;272&quot;/&gt;&#10;    &lt;slide id=&quot;{0130A5A1-16C6-47AF-AAB6-A33804701EDF}&quot; pptId=&quot;273&quot;/&gt;&#10;    &lt;slide id=&quot;{13AA6A8E-334B-45B5-96D5-23E474ACF6D1}&quot; pptId=&quot;274&quot;/&gt;&#10;    &lt;slide id=&quot;{341F5DA9-D76C-44E2-B785-27C6B1087088}&quot; pptId=&quot;275&quot;/&gt;&#10;    &lt;slide id=&quot;{84A04C11-AD70-4D42-8FC6-53C0CD9856B4}&quot; pptId=&quot;297&quot;/&gt;&#10;    &lt;slide id=&quot;{BA64E8DA-4B70-490E-B4E9-CADA363DF8D1}&quot; pptId=&quot;298&quot;/&gt;&#10;    &lt;slide id=&quot;{1DA0B8B5-894C-4F90-AEA6-11E472F601D2}&quot; pptId=&quot;299&quot;/&gt;&#10;    &lt;slide id=&quot;{BF3DD92D-59A0-42B0-87CB-710AF983BA57}&quot; pptId=&quot;277&quot;/&gt;&#10;    &lt;slide id=&quot;{19A04038-3A61-4A3E-B255-47B9A818A60E}&quot; pptId=&quot;278&quot;/&gt;&#10;    &lt;slide id=&quot;{3C334988-F019-480C-8816-7FC10B26937D}&quot; pptId=&quot;279&quot;/&gt;&#10;    &lt;slide id=&quot;{4A6C49A4-833F-4A65-8929-4E81A069D7FC}&quot; pptId=&quot;280&quot;/&gt;&#10;    &lt;slide id=&quot;{F263FD0A-749B-48FE-A96A-6CD41F8DAC51}&quot; pptId=&quot;281&quot;/&gt;&#10;    &lt;slide id=&quot;{8E18178E-8A67-47B5-A93A-E4BE24B8FDCD}&quot; pptId=&quot;282&quot;/&gt;&#10;    &lt;slide id=&quot;{0385BF9D-531A-4AB2-B4E9-3BE2C9D0E5C2}&quot; pptId=&quot;283&quot;/&gt;&#10;    &lt;slide id=&quot;{593DC766-B8E1-4FF7-AEE3-2B9DC52EDC5C}&quot; pptId=&quot;284&quot;/&gt;&#10;    &lt;slide id=&quot;{42B7FBF4-1E16-465B-BDD6-B801A84D3FE6}&quot; pptId=&quot;300&quot;/&gt;&#10;    &lt;slide id=&quot;{1E7F3340-8276-48B5-B1F4-25856CCE9FF4}&quot; pptId=&quot;285&quot;/&gt;&#10;    &lt;slide id=&quot;{F9BE4126-9F71-47EA-9436-484426491489}&quot; pptId=&quot;286&quot;/&gt;&#10;    &lt;slide id=&quot;{732D1869-B14C-4D7C-9DE8-2B714BED3058}&quot; pptId=&quot;287&quot;/&gt;&#10;    &lt;slide id=&quot;{00DD2A32-DDE6-457F-9A61-5826DCA1439C}&quot; pptId=&quot;301&quot;/&gt;&#10;    &lt;slide id=&quot;{65D9B7AC-CD62-4148-B7E2-E2A17ACB2435}&quot; pptId=&quot;304&quot;/&gt;&#10;    &lt;slide id=&quot;{E7E11CA1-52ED-4B97-A8D6-95CA788F3188}&quot; pptId=&quot;289&quot;/&gt;&#10;    &lt;slide id=&quot;{F2B467A6-88D0-41A3-9073-7389B0396B40}&quot; pptId=&quot;290&quot;/&gt;&#10;    &lt;slide id=&quot;{8CDCD2CF-7FBA-4FEA-84CE-A0E8C2F3C868}&quot; pptId=&quot;291&quot;/&gt;&#10;    &lt;slide id=&quot;{578E9F36-802D-4CD7-A28E-32FCCF934CDA}&quot; pptId=&quot;306&quot;/&gt;&#10;    &lt;slide id=&quot;{67A7F4DF-0A1B-419C-BBF0-842823D5974F}&quot; pptId=&quot;331&quot;/&gt;&#10;    &lt;slide id=&quot;{686AEE6A-40A5-45A1-90A9-A50B5A08672C}&quot; pptId=&quot;307&quot;/&gt;&#10;    &lt;slide id=&quot;{BC93FBE5-6FC2-4A92-AD0C-4BE79D6D19F7}&quot; pptId=&quot;308&quot;/&gt;&#10;    &lt;slide id=&quot;{0803DA08-BBCB-4A9F-8EE8-10198630FEF6}&quot; pptId=&quot;336&quot;/&gt;&#10;    &lt;slide id=&quot;{D5E2ADB4-9C71-41F2-BB42-C4D6EF1D7415}&quot; pptId=&quot;334&quot;/&gt;&#10;    &lt;slide id=&quot;{B2B15FBD-D237-43BB-9990-7B71D4B292C4}&quot; pptId=&quot;296&quot;/&gt;&#10;  &lt;/slides&gt;&#10;&#10;  &lt;narration&gt;&#10;    &lt;audioTracks&gt;&#10;      &lt;audioTrack muted=&quot;false&quot; name=&quot;Slide 3 bài điện&quot; resource=&quot;2bd534e8&quot; slideId=&quot;{B3885D0E-C8B0-409A-A152-7E3EEA90715E}&quot; startTime=&quot;0&quot; stepIndex=&quot;0&quot; volume=&quot;1&quot;&gt;&#10;        &lt;audio channels=&quot;2&quot; format=&quot;fltp&quot; sampleRate=&quot;48000&quot;/&gt;&#10;      &lt;/audioTrack&gt;&#10;      &lt;audioTrack muted=&quot;false&quot; name=&quot;Slide7 bài điện&quot; resource=&quot;97c28a35&quot; slideId=&quot;{84C69BDB-05E5-4DF2-8172-CE5C41D4B27B}&quot; startTime=&quot;0&quot; stepIndex=&quot;0&quot; volume=&quot;1&quot;&gt;&#10;        &lt;audio channels=&quot;2&quot; format=&quot;fltp&quot; sampleRate=&quot;48000&quot;/&gt;&#10;      &lt;/audioTrack&gt;&#10;      &lt;audioTrack muted=&quot;false&quot; name=&quot;Slide 8 bài điện&quot; resource=&quot;761ec413&quot; slideId=&quot;{0CE627F9-2163-4513-AA0A-1E9969EFD5FB}&quot; startTime=&quot;0&quot; stepIndex=&quot;0&quot; volume=&quot;1&quot;&gt;&#10;        &lt;audio channels=&quot;2&quot; format=&quot;fltp&quot; sampleRate=&quot;48000&quot;/&gt;&#10;      &lt;/audioTrack&gt;&#10;      &lt;audioTrack muted=&quot;false&quot; name=&quot;Slide 9 bài điện (2)&quot; resource=&quot;61958142&quot; slideId=&quot;{FAC2E940-7911-4B81-A6A8-E3671423DF2D}&quot; startTime=&quot;0&quot; stepIndex=&quot;0&quot; volume=&quot;1&quot;&gt;&#10;        &lt;audio channels=&quot;2&quot; format=&quot;fltp&quot; sampleRate=&quot;48000&quot;/&gt;&#10;      &lt;/audioTrack&gt;&#10;      &lt;audioTrack muted=&quot;false&quot; name=&quot;Slide 10 bài điện&quot; resource=&quot;c89a6edf&quot; slideId=&quot;{A947157A-A160-4DEE-8B0D-15AF6EE194F6}&quot; startTime=&quot;0&quot; stepIndex=&quot;0&quot; volume=&quot;1&quot;&gt;&#10;        &lt;audio channels=&quot;2&quot; format=&quot;fltp&quot; sampleRate=&quot;48000&quot;/&gt;&#10;      &lt;/audioTrack&gt;&#10;      &lt;audioTrack muted=&quot;false&quot; name=&quot;Slide 11 bài điện&quot; resource=&quot;3bf73919&quot; slideId=&quot;{0130A5A1-16C6-47AF-AAB6-A33804701EDF}&quot; startTime=&quot;0&quot; stepIndex=&quot;0&quot; volume=&quot;1&quot;&gt;&#10;        &lt;audio channels=&quot;2&quot; format=&quot;fltp&quot; sampleRate=&quot;48000&quot;/&gt;&#10;      &lt;/audioTrack&gt;&#10;      &lt;audioTrack muted=&quot;false&quot; name=&quot;Slide 13 bài điện&quot; resource=&quot;fa423b8b&quot; slideId=&quot;{341F5DA9-D76C-44E2-B785-27C6B1087088}&quot; startTime=&quot;0&quot; stepIndex=&quot;0&quot; volume=&quot;1&quot;&gt;&#10;        &lt;audio channels=&quot;2&quot; format=&quot;fltp&quot; sampleRate=&quot;48000&quot;/&gt;&#10;      &lt;/audioTrack&gt;&#10;      &lt;audioTrack muted=&quot;false&quot; name=&quot;Slide 14 bài điện&quot; resource=&quot;22d25623&quot; slideId=&quot;{84A04C11-AD70-4D42-8FC6-53C0CD9856B4}&quot; startTime=&quot;0&quot; stepIndex=&quot;0&quot; volume=&quot;1&quot;&gt;&#10;        &lt;audio channels=&quot;2&quot; format=&quot;fltp&quot; sampleRate=&quot;48000&quot;/&gt;&#10;      &lt;/audioTrack&gt;&#10;      &lt;audioTrack muted=&quot;false&quot; name=&quot;Slide 15 bài điện&quot; resource=&quot;29d1701a&quot; slideId=&quot;{BA64E8DA-4B70-490E-B4E9-CADA363DF8D1}&quot; startTime=&quot;0&quot; stepIndex=&quot;0&quot; volume=&quot;1&quot;&gt;&#10;        &lt;audio channels=&quot;2&quot; format=&quot;fltp&quot; sampleRate=&quot;48000&quot;/&gt;&#10;      &lt;/audioTrack&gt;&#10;      &lt;audioTrack muted=&quot;false&quot; name=&quot;Slide 17 bài điện&quot; resource=&quot;89d5e243&quot; slideId=&quot;{BF3DD92D-59A0-42B0-87CB-710AF983BA57}&quot; startTime=&quot;0&quot; stepIndex=&quot;0&quot; volume=&quot;1&quot;&gt;&#10;        &lt;audio channels=&quot;2&quot; format=&quot;fltp&quot; sampleRate=&quot;48000&quot;/&gt;&#10;      &lt;/audioTrack&gt;&#10;      &lt;audioTrack muted=&quot;false&quot; name=&quot;Slide 18 bài điện&quot; resource=&quot;4b54417c&quot; slideId=&quot;{19A04038-3A61-4A3E-B255-47B9A818A60E}&quot; startTime=&quot;0&quot; stepIndex=&quot;0&quot; volume=&quot;1&quot;&gt;&#10;        &lt;audio channels=&quot;2&quot; format=&quot;fltp&quot; sampleRate=&quot;48000&quot;/&gt;&#10;      &lt;/audioTrack&gt;&#10;      &lt;audioTrack muted=&quot;false&quot; name=&quot;Slide 19 bài điện&quot; resource=&quot;0bb8fcfc&quot; slideId=&quot;{3C334988-F019-480C-8816-7FC10B26937D}&quot; startTime=&quot;0&quot; stepIndex=&quot;0&quot; volume=&quot;1&quot;&gt;&#10;        &lt;audio channels=&quot;2&quot; format=&quot;fltp&quot; sampleRate=&quot;48000&quot;/&gt;&#10;      &lt;/audioTrack&gt;&#10;      &lt;audioTrack muted=&quot;false&quot; name=&quot;Slide 20 bài điện&quot; resource=&quot;48568cf8&quot; slideId=&quot;{4A6C49A4-833F-4A65-8929-4E81A069D7FC}&quot; startTime=&quot;0&quot; stepIndex=&quot;0&quot; volume=&quot;1&quot;&gt;&#10;        &lt;audio channels=&quot;2&quot; format=&quot;fltp&quot; sampleRate=&quot;48000&quot;/&gt;&#10;      &lt;/audioTrack&gt;&#10;      &lt;audioTrack muted=&quot;false&quot; name=&quot;Slide 22 bài điện&quot; resource=&quot;2cc6c9d9&quot; slideId=&quot;{8E18178E-8A67-47B5-A93A-E4BE24B8FDCD}&quot; startTime=&quot;0&quot; stepIndex=&quot;0&quot; volume=&quot;1&quot;&gt;&#10;        &lt;audio channels=&quot;2&quot; format=&quot;fltp&quot; sampleRate=&quot;48000&quot;/&gt;&#10;      &lt;/audioTrack&gt;&#10;      &lt;audioTrack muted=&quot;false&quot; name=&quot;Skide 21 bài điện&quot; resource=&quot;dde59e2c&quot; slideId=&quot;{F263FD0A-749B-48FE-A96A-6CD41F8DAC51}&quot; startTime=&quot;0&quot; stepIndex=&quot;0&quot; volume=&quot;1&quot;&gt;&#10;        &lt;audio channels=&quot;2&quot; format=&quot;fltp&quot; sampleRate=&quot;48000&quot;/&gt;&#10;      &lt;/audioTrack&gt;&#10;      &lt;audioTrack muted=&quot;false&quot; name=&quot;Slide 23 bài điện&quot; resource=&quot;1d4ca8cc&quot; slideId=&quot;{0385BF9D-531A-4AB2-B4E9-3BE2C9D0E5C2}&quot; startTime=&quot;0&quot; stepIndex=&quot;0&quot; volume=&quot;1&quot;&gt;&#10;        &lt;audio channels=&quot;2&quot; format=&quot;fltp&quot; sampleRate=&quot;48000&quot;/&gt;&#10;      &lt;/audioTrack&gt;&#10;      &lt;audioTrack muted=&quot;false&quot; name=&quot;Slide 24 bài điên&quot; resource=&quot;9e92747c&quot; slideId=&quot;{593DC766-B8E1-4FF7-AEE3-2B9DC52EDC5C}&quot; startTime=&quot;0&quot; stepIndex=&quot;0&quot; volume=&quot;1&quot;&gt;&#10;        &lt;audio channels=&quot;2&quot; format=&quot;fltp&quot; sampleRate=&quot;48000&quot;/&gt;&#10;      &lt;/audioTrack&gt;&#10;      &lt;audioTrack muted=&quot;false&quot; name=&quot;Slide 25 bài điện&quot; resource=&quot;68fc15c1&quot; slideId=&quot;{42B7FBF4-1E16-465B-BDD6-B801A84D3FE6}&quot; startTime=&quot;0&quot; stepIndex=&quot;0&quot; volume=&quot;1&quot;&gt;&#10;        &lt;audio channels=&quot;2&quot; format=&quot;fltp&quot; sampleRate=&quot;48000&quot;/&gt;&#10;      &lt;/audioTrack&gt;&#10;      &lt;audioTrack muted=&quot;false&quot; name=&quot;Slide 26 bài điện&quot; resource=&quot;f9d35f28&quot; slideId=&quot;{1E7F3340-8276-48B5-B1F4-25856CCE9FF4}&quot; startTime=&quot;0&quot; stepIndex=&quot;0&quot; volume=&quot;1&quot;&gt;&#10;        &lt;audio channels=&quot;2&quot; format=&quot;fltp&quot; sampleRate=&quot;48000&quot;/&gt;&#10;      &lt;/audioTrack&gt;&#10;      &lt;audioTrack muted=&quot;false&quot; name=&quot;Slide 28 bài điện&quot; resource=&quot;2aee9710&quot; slideId=&quot;{732D1869-B14C-4D7C-9DE8-2B714BED3058}&quot; startTime=&quot;0&quot; stepIndex=&quot;0&quot; volume=&quot;1&quot;&gt;&#10;        &lt;audio channels=&quot;2&quot; format=&quot;fltp&quot; sampleRate=&quot;48000&quot;/&gt;&#10;      &lt;/audioTrack&gt;&#10;      &lt;audioTrack muted=&quot;false&quot; name=&quot;Slide30 bài điện&quot; resource=&quot;17df04b5&quot; slideId=&quot;{65D9B7AC-CD62-4148-B7E2-E2A17ACB2435}&quot; startTime=&quot;0&quot; stepIndex=&quot;0&quot; volume=&quot;1&quot;&gt;&#10;        &lt;audio channels=&quot;2&quot; format=&quot;fltp&quot; sampleRate=&quot;48000&quot;/&gt;&#10;      &lt;/audioTrack&gt;&#10;      &lt;audioTrack muted=&quot;false&quot; name=&quot;Slide 31 bài điện (2)&quot; resource=&quot;eb78966b&quot; slideId=&quot;{E7E11CA1-52ED-4B97-A8D6-95CA788F3188}&quot; startTime=&quot;0&quot; stepIndex=&quot;0&quot; volume=&quot;1&quot;&gt;&#10;        &lt;audio channels=&quot;2&quot; format=&quot;fltp&quot; sampleRate=&quot;48000&quot;/&gt;&#10;      &lt;/audioTrack&gt;&#10;      &lt;audioTrack muted=&quot;false&quot; name=&quot;Slide 32 bài điện&quot; resource=&quot;4fb8655a&quot; slideId=&quot;{F2B467A6-88D0-41A3-9073-7389B0396B40}&quot; startTime=&quot;0&quot; stepIndex=&quot;0&quot; volume=&quot;1&quot;&gt;&#10;        &lt;audio channels=&quot;2&quot; format=&quot;fltp&quot; sampleRate=&quot;48000&quot;/&gt;&#10;      &lt;/audioTrack&gt;&#10;      &lt;audioTrack muted=&quot;false&quot; name=&quot;Skide 33 bài điện&quot; resource=&quot;a9d55218&quot; slideId=&quot;{8CDCD2CF-7FBA-4FEA-84CE-A0E8C2F3C868}&quot; startTime=&quot;0&quot; stepIndex=&quot;0&quot; volume=&quot;1&quot;&gt;&#10;        &lt;audio channels=&quot;2&quot; format=&quot;fltp&quot; sampleRate=&quot;48000&quot;/&gt;&#10;      &lt;/audioTrack&gt;&#10;      &lt;audioTrack muted=&quot;false&quot; name=&quot;Slide giới thiệu bài tập&quot; resource=&quot;713d2fbc&quot; slideId=&quot;{67A7F4DF-0A1B-419C-BBF0-842823D5974F}&quot; startTime=&quot;11&quot; stepIndex=&quot;0&quot; volume=&quot;1&quot;&gt;&#10;        &lt;audio channels=&quot;2&quot; format=&quot;fltp&quot; sampleRate=&quot;48000&quot;/&gt;&#10;      &lt;/audioTrack&gt;&#10;      &lt;audioTrack muted=&quot;false&quot; name=&quot;Slide livewordsheets&quot; resource=&quot;9a699754&quot; slideId=&quot;{686AEE6A-40A5-45A1-90A9-A50B5A08672C}&quot; startTime=&quot;0&quot; stepIndex=&quot;0&quot; volume=&quot;1&quot;&gt;&#10;        &lt;audio channels=&quot;2&quot; format=&quot;fltp&quot; sampleRate=&quot;48000&quot;/&gt;&#10;      &lt;/audioTrack&gt;&#10;      &lt;audioTrack muted=&quot;false&quot; name=&quot;Slide palet&quot; resource=&quot;edacd02f&quot; slideId=&quot;{BC93FBE5-6FC2-4A92-AD0C-4BE79D6D19F7}&quot; startTime=&quot;0&quot; stepIndex=&quot;0&quot; volume=&quot;1&quot;&gt;&#10;        &lt;audio channels=&quot;2&quot; format=&quot;fltp&quot; sampleRate=&quot;48000&quot;/&gt;&#10;      &lt;/audioTrack&gt;&#10;      &lt;audioTrack muted=&quot;false&quot; name=&quot;Slide gôglefrom&quot; resource=&quot;cba8db1a&quot; slideId=&quot;{0803DA08-BBCB-4A9F-8EE8-10198630FEF6}&quot; startTime=&quot;0&quot; stepIndex=&quot;0&quot; volume=&quot;1&quot;&gt;&#10;        &lt;audio channels=&quot;2&quot; format=&quot;fltp&quot; sampleRate=&quot;48000&quot;/&gt;&#10;      &lt;/audioTrack&gt;&#10;    &lt;/audioTracks&gt;&#10;    &lt;videoTracks/&gt;&#10;  &lt;/narration&gt;&#10;&#10;&lt;/presentation2&gt;&#10;"/>
  <p:tag name="ISPRING_PRESENTATION_TITLE" val="antoankhisudungdienonha"/>
  <p:tag name="ISPRING_FIRST_PUBLISH" val="1"/>
  <p:tag name="ISPRING_PLAYERS_CUSTOMIZATION_2" val="UEsDBBQAAgAIAOULIV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DhdE1TjqW8+RYGAAA5FwAAHQAAAHVuaXZlcnNhbC9jb21tb25fbWVzc2FnZXMubG5nrVjbbuM2EH1fYP+BMBCgBbbZ3QIbFEXiBS0xsRBZ1Ep0vOkFAmPRNhFJdHVxkj71a/ph/ZIOKdmx9wJJSR5sWJTnzJA8Z2bI04/3aYI2Ii+kys4G74/fDZDI5iqW2fJsMGXnP/0yQEXJs5gnKhNng0wN0Mfh61enCc+WFV8K+P36FUKnqSgKeCyG+unxGcn4bOCPImxZJAydkUsiPLUdGnk4CDBzqBe5eETcwRBXsVQo43nOSwjm9G2D0A7ou/iaBFFoEQDV0JRF4dT3acCIPRiylUCFTKvE4CJZoEyVqKjWa5WXIkYyQyX8hc/n4EHeyESWDyhVsegRQnjpeBG4N/Nrhh3XYdfRhNpkMCQZv0kgjHkuRIZywWORP8eHR4MJdhtwWxYvhO4HJCQeg8X0x5TRwdDPRSGyEuDWK1WqPniuY0OcET2PLDr12GAYJjIW6OjTlIRm373pZESCI6QW6IhRBtPZvgqPeji6Aj/foNMVOHsanWYYFmCCg8t6TayAwIAdzRw2HgwtWF1NmjtZrpAM1zkIBYkNT6qaXY2U2tyNsHUZMRph349GU8Ye4x7x+W2btUUnPvauI5de0GjkXEBYKl3z7AG5aqn+yH74+eTk/v2Hkx97AYXAKPcQChmkD+86AHksoG4EaMSNPPIZ9lt/97OjU+Y6HjC6+dHPGsh7BYyF71a7aRAAzRuOOqHJGHotXGIyxrWq0IpvBCoV2khxZ/IDyEDmIDLDYngxVzCQVa0as+kEA41AWSxwLE1RkILK84c3ddqpypXKwV2B4lrHsfGpeaXfr2sF1uxSOlVBAotVymV23O565rkU24ZmE+A3voDFZbtJAdIBvCH1RgvnDbi4yxLFY7SApIIkDRFfrxM5b5Jow3w/4Q+tUQR45ngXQHfqhpDA7O2ITosxsnOuJ9sTJcAhCQAg54XIn2AbGa4bc4STpB/C2LkYu/BhOoSxXK4S+JR94/AJMMEXrbmiScg4DGc0sPWi6XzM0ZoXxZ3K4wOW7u9nG7DjWRSEYLE9cF0sd8DADwnNQJ6LedkOBlFiw+9GVzBVIGDETDLQkkqrogTZpOtElMJEK/VU+NxQ6kYsFOgrEXxTcx+8G7G10tzFU88aRyO2S6Iur7L5qqMdiPOb+thXQwU02ed8a0wNWjSinyG7QDKkfSzoJeTAyz4W1ySERSZhm42Hr5yLulBC3tsmpW3Sm3OdY5KHphnSbNpIVRUwopcEUpPZkeK4n5uQQGX3mIPd7+TWGnXbiS3lBtoYIKDIWx1BureIrUX1aer8Fp1jxzW1+kvq8QfT9fF4w7O5ALLNud7TB3gXy9i807Q3/v+q5N+Il02qP2qqhGeTz0d94zkoLN9RBC9Lka7LNtd6wZrwnxKFlvh3Q+gy9af53zXlL7Ize238s/fn4LjQZ49ag3jmSnXfrZeOpOn9CTQsujhCj5F0txprtyOH6orYfvJ4tHO884ODhpMtVHdrjzYAnkJPxQjHsMYm8hBanRSqUHdbc/rYD9+cO7rbz8godBhUnZm4KWTZ6tnouXN9NXJ+emHd61kPig1zmAshewC43B2qE5lC/HEHzOmEbFegLhEHM5mpKomN/BN5a8oErG2Viq+74UWuUjOa8GJL/7pMfXxOFPXkgtqp36Of2im48/7sCfjpuxQSHEAbY2HP0r2PpdWedDQC+eilcFm4bZ1ARykv5ysoxwtVZXFHoPoIZpNzDGDNnEPB8/YurAH4Iox6FDWjv/YC0R0dJFGyA/vdU6Uo/uwNoqexw6ivL0pxX7YDTUeGRWFEz8+hk1ss2iwYHh2GbB66WDVH5a1dx5Mzc4D9L3Ik5XVRTFUKQ8ftfpm+sDNkwYxhazwB/YVGbqrKoensg7Clm0WnARzpGuVaAAQNBJNlIhC551pvfVD11Q9kZnNIGwwnPL+FtM6USnrFZjZQy6nsN6fHO5CqTGTWK/LnFVU9Yeb4EbZtcyEEKwnn/du6h4jhwDlvboYStewMZo2xB1XjCzwRy7IvYEDI7sJHX2qYCwRXcX1V/d8//7bZ19eETU6GtFc/Pya9zdd1e/dUmEvu07d7d97/A1BLAwQUAAIACADhdE1TAAAAAAIAAAAAAAAALgAAAHVuaXZlcnNhbC9wbGF5YmFja19hbmRfbmF2aWdhdGlvbl9zZXR0aW5ncy54bWwDAFBLAwQUAAIACADhdE1TKaTNB1EFAAAaHgAAJwAAAHVuaXZlcnNhbC9mbGFzaF9wdWJsaXNoaW5nX3NldHRpbmdzLnhtbOVZ227bOBB9z1cQWvSxca5tEtgO3FhGhPq2ltI2WCwCWqItbihSJSmn7tN+zX7YfskOpVi241zoNg667UPgiJpzOORwblT19EvC0IRIRQWvObvbOw4iPBQR5eOacxG0Xh85SGnMI8wEJzWHCwed1reqaTZkVMU+0RpEFQIark5SXXNirdOTSuXm5mabqlSat4JlGvjVdiiSSiqJIlwTWUkZnsKPnqZEObcMFgTwlwh+C6tvbSFULZg6IsoYQTQCzTk1i8KsxbCKnUohNsTh9ViKjEdnggmJ5HhYc35ruseHx/szmYKqSRPCzZ6oOgyaYX2Co4gaLTDz6VeCYkLHMai7u3PgoBsa6bjm7O/sGR6Qr6zy5OzF4rHhOROwC1zfTpAQjSOscfFYzCjJiEgwB1F1LTMCpEtjC5KafNHlQDEUTTlOaBjAG2T2quY0g6uB23IHbvfMvboYtAtVrRGBF7RdK4zf9pruVbcXuP7VedBprw0K3E/BGqB1NbOm7w9c3+0G7uDqnddbE2Gv1Bzjdhpee03MR/ed7wXrztRtdNaF9M97XTvM+WXfHbS97vuroNdrB15/jsrP8MJprVaWD34VHERkcvF46zhLhhxTBsHmzhlXREO4YliOSSBaFLxxhJkiDvorJePfM8yonhoPhah2TUjaUCkJ9cB4X80xHuXM6QpCUAxcsvTtw+PStd8eLS29Usw+X9a9WlbLYNePhRYvrP3uzmGp/vHB4+o/oGh1QiMiuljKPGStLuBJFfbm0XF3/82bx7V4YLYq1hqHMYRSPYuEiyMzKWr0x6GmE4jT5I6uo4wxP0tTIfU8mC4Olko8QFMdCb50/swzGgoWlXYjyZBEXZyQhQTkX1PeAsldB43AUxhYtJcSjnzMIelRDVYOSwKVDZWmOk92rVvphqSYIeCDrExQx1+xehhjqZZco7SPSTRh/Y+u0ET9WWx3MfSgqM/ABMg4qJW8yyPUlPgGkrSNeJ9wG7FzODzMHCAirZSQWK0hiRqMWQkn4M02gh/JUFFNrERFxiI0FRli9Br2WSDwuyyB/2KCFosDNJIiyUehgNFI5WaZUHJDolObiS5hiiQDJFRLKSO6mOFzRr+iIRkJCbwET8BsME5Vwb+9FnGKlZqT4pmOr4oU63Wb7qdXZoE4mmAoV9YjB/cmSao3wo+niAs9w8F2hDiDU2GMEtEof2eztu1vN0MZYcDOz2SNJX5Fk4zh56QvN2SBeoMm38ws6xj+SQ2sp43xJHd047w5Nbg4BZMUnPAihOxAeUZsCUPMkeBsinAIZZIyYWNCRaZgpAgQBbX6dg0LPBzT/GkMmQxmlBGRVpQ7u3v7B4dv3h4dn2xX/v37n9ePgm4LyD7DZrqigjx7tO2wRt5pcZ7APdBK2KHuNBRPgB5sK6xx66r5SIthjbyn0bDG3m03rIErTccTyEdajxVsS8jERJ1oxZ73d6EWcM8o3TgLvA9ecHkPQe4KqwVbtWKKyftry7zS/1FLS99tDM7OEZjroh34JzbhoSsgEuswhgAzMlcxlpi8NbCR7V0EYH/XitaY2apuHbgfrAjB4FZR127abs9qwe9tpAZFndlfqDGtVIC6YVzkQagcGE2g0I1eLAt8T0y28uFnDucbC3P/j1D13W1wEes2FKoIlmG8saP7aySTTRroJ972H/t+6Ge+xBnMrpNthDtYXhOJAiGYlXx/dmmKPD6yKk58QlACDbndBkbkRcPV8sH33Y73rtdu/gKp4QfdweKp/FCy9GWkvLFf/pRo3iSU0wS21TTx5ffH+uHBTrVy/6utLWBb/p5b3/oPUEsDBBQAAgAIAOF0TVN/DkWshAMAAPgLAAAhAAAAdW5pdmVyc2FsL2ZsYXNoX3NraW5fc2V0dGluZ3MueG1sjVZRb+IwDH4+fgXi3mFjMEDqkNgG0nTcNt043lPqQrQ0qZKUHf/+nJCUFDqAalLz+fscx3adReqT8uYWpKKCP7TuWuPGj2hVSAlcLyDLGdHQjImCl+ShNfs7n7c6liGYkB+gNeVrhYBDmhRZK5HlhO/mYi3aMVl9rqUoeNIa/5zdmSfqWOqRaLPLQTLKP5HX7w4fn2f1PEaVftGQtVOygrbAwFEwvZ12p91rBLkEpcAEM3qedCf3FzSMxMD8Lr1Bb9ibXKU4bDOzv6tEW6qotqJBd3A36NWLMLXIreb1zB65yIv8+jLkUqxN7EeKgXkuKJggCXYD0p9H5rlAx87amU0u1FvDP30h93GhteDtleAam7bNhcwIQ01qf1dpXIW7N6P4rn9WYbuo3AJub4e9wWWB8w/3KYH77+q6hmrWExj1R9/VCbMHssq/7d+TtH+ua1wy07RH+sN6omI0wTiETPYR35jnQHVvwZcfmRxKwd7NDpWJYPo5ZjDWsoCo41fGojbi663Q+LnDOCVMoTmEPOUdD/lOCuVdVDHP+gNflCcBxQHevhSsyOBpH2VAq+Ke/fT0aOsWxlViZWAStg4KIjuAnveK+T7hBaDnfZikv3G2OyEfW4zCf0KPxBbvTKJ/RMAJvvvs+JU1GfdzM3hUsJ8DLCETCYxtPyxoBqYyUcdiJojOURQRJ1u6Jhpvkd+GE+9s6CrqHBn2PVTbMpGmmsFpI61EIRUGgcalO5yrTo3FCPafnproOaTac6ugT725pcJa2/X57nWO9knaL5oar6+HVkbkJ8iFEEy1mk6CIww92FvzmG5uCZw+IF94Kq4RcKEh9GzjrmWK/ad0FZdoTVabDCOpj7pMna1dbY0it99p7XiRxSCnWG8KvtGqmGFt6HrD8E8vKXxBUqV/YzQ6vUFXnNCyhwPAVhiIXG18f+8XBs8KpimDLfiBEADmkN8cJ1LY0qdnNH1T7bUAudhobnYcOiFkVQ0n9CXGI6ozKDSc72NNYmUPc5gHfgIfPAYz2c0004PhOLNr2yahQzTW5AoLEuSNFFp8aCK1c3dY24OSLUw4zezoQDjYtsZiFEyI3GXAmnwiT3C/ublMSkfK02ss9QIzFsfdOoG1VKfiAr+1cSoBwolowUY5p3/BLhZEJq8loTK4a8xGiyfDi8wOVxzKWa6jTgDZUpRZx3f8f3/caPwHUEsDBBQAAgAIAOF0TVPt6KmPTQUAAKQdAAAmAAAAdW5pdmVyc2FsL2h0bWxfcHVibGlzaGluZ19zZXR0aW5ncy54bWzdWdtu2zgQfc9XEFr0sXHubQI7gRMriFDf1lJ6wWIR0BJtcUORKkk5dZ/2a/bD9kt2KMWyHTsO3Y1TpA9FKnrO4ZAzcziUqmffEoZGRCoqeM3Z3d5xEOGhiCgf1pzr4PLtewcpjXmEmeCk5nDhoLPTrWqa9RlVsU+0BlOFgIark1TXnFjr9KRSubu726YqleZXwTIN/Go7FEkllUQRromspAyP4Y8ep0Q59wwWBPAvEfwedrq1hVC1YGqJKGME0Qg859QsCrMrnTCnUlj1cXg7lCLj0YVgQiI57Nec3xru8eHx/sSmYGrQhHCzJeoUBs2wPsFRRI0TmPn0O0ExocMYvN3dOXDQHY10XHP2d/YMD9hXFnly9mLt2PBcCNgEru8nSIjGEda4eCxmlGRAJESDqFMtMwKkc2Mzlpp80+VAMRSNOU5oGMAvyGxVzWkENz330u257Qv35rrXLFy1RgRe0HStMH7Ta7g37U7g+jdXQau5NihwPwdrgNb1zJq+23N9tx24vZtzr7Mmwt6pKcZt1b3mmphP7rnvBevO1K631oV0rzptO8zVl67ba3rtDzdBp9MMvO4UlefwTLZWK/OJX4UCEZmcTW8dZ0mfY8pAax7kuCIa1IphOSSBuKRQjQPMFHHQXykZ/p5hRvXYVCiI2i0haV2lJNQ9U301x1SUM6UrCMExKMmytg+Py9J+935u6ZVi9umylnpZLbWuGwstXtj73Z3D0v3jg9XuP+JodUQjItpYylyyFhfwpAt7U3Xc3T86Wu3FI7NVsdY4jEFK9UQJZ0cmVtT4j0NNR6DT5IGvg4wxP0tTIfVUTGcHSyceoakOBJ/LP/OM+oJFZdxI0idRGydQBd1L7qABlAaDEHZSwpGPORxyVENYwxKhsr7SVOeH2+W9dV1SzBAcYHAKE9TyF8IcxliquVooA2JOlvD0j7bQRP1Z7G8x9Kipz2DPkalIK3uXR6gh8R0cyjbmXcJtzK4gW5jJGCKtnJBYrWGJ6oxZGSdQvjaGn0hfUU2sTEXGIjQWGWL0FvZZICi0LIH/xQTNdgNoIEWSjzKsNFJ5WEaU3JHozGaiLzBFkgESuqOUEV3M8DWj31GfDIQEXoJHEDYYp6rg316LOMVKTUnxxMc3xZnqtRvu5zdmgTgaYehP1iOHeiZJqjfCj8eICz3BwXaEOIOsMEGJaJT/ZrO27R8PQykpEOdnisYcv6JJxvBz0pcbMkO9wZBvZpZ1Av+kB9bTxniUF7op3pwaSpxCSApO+CGEg4PyjNgShpgjwdkY4RD6ImVkY0RFpmCkEIiCWv24hwUe0jR/GsLVCWaUEZFWlDu7e/sHh0fv3h+fbFf+/fuftytB9x1jl2EzXdEyXqy8Z1gjH9xpnsA9cnewQz24QTwBevQeYY1b180Vdwpr5JKbhTX24f3CGrhwy3gCueKusYC9FDIxqhMtxHP5tdMC7hmn6xeB99ELviwhyEthsWGrVkz3uLyZzFv7B71k/+c1k75b711cIQjQdTPwT2wEoS1Ae3UYg6QMzNsWS0ze/dvYdq4DiLhrRWsCa9Wp9tyPVoQQYiudtZu23bFa8Acbq17RWXZnukorF6BTGBYnH/QKjCbQ2kYvpvv/R4WtqvaZBXxjwvY6xGnpTZeuVKdCzzYkTgTLMN5Ysr7iA+PnxeQX3uml2a+WHc7IJwk1oBc6pX/l9zK9ySthG+MWlrdEokAIZmXfnbz4RB4fWHUfPiEogTu23QZG5EXVaT7pfbflnXeajY1mP7VL/1chOc+7fcVT+aVj7tNG+cp9/lvgFozPf1k93foPUEsDBBQAAgAIAOF0TVPji0UO0gEAAHoGAAAfAAAAdW5pdmVyc2FsL2h0bWxfc2tpbl9zZXR0aW5ncy5qc42UwW6jMBCG732KiL2uooZACL1llUSq1MNK29tqDwYGgmI8lu2wzVZ998WQNAaGKvYl/vPxj2dsz/vDrBle6s2eZu/t73b9s79uNbCaUSf43tf5hF5Z3dO8zOC1rICXArwBUl8//ZQ/bgRl7InWNDn/srba8fPQ/pMzrl1cEhaK0DSh1YT2l9DeqMD/epldsuoycsqcnIxBMU9RGBBmLlBVrGW8b3k73AQHMNagOtR/jJNlSKA5S6FnCovFOoimyJsjrHIGK5dLsZJMnF+wwHnC0mOh8CSyjt4v7XTpw1mCag782AGhv/6x3bsAL7V5NlANA+8WO3/nT5NSgdZwiRtvN/5mRcKcJcAd3yAK1sHmC7RnvG/HF3Rd6tJc6ciPllHg0pIVMKpSBnEYL/uYaLxG1RwF7zgDb+Z6NQIWrnsEZ2dQI6tFuGJ572JIlCd5xwFKhYWtyBiN7CRRjiwrRdFx29hOkrObtbZTd6PtGPMEVfZ5HR/tdJlbMS4n23tmOHhmB+LVVlPN5Y7OYMjHrQdRX6i+wCmRiouEJqmPa3IzZthp7Pp3kzZTR1CviLxpnvZQQDfNBNSzyNEKzBiWHqpGa9L54zYKcufp3TkOtvnw8R9QSwMEFAACAAgA4XRNU7jnPPJeAAAAYwAAABwAAAB1bml2ZXJzYWwvbG9jYWxfc2V0dGluZ3MueG1sDcq9DkBADADg3VM03f1tBsdmtOABGhqR9FpxR3h7t33D1/avF3j4Coepw7qoEFhX2w7dHS7zkDcIIZJuJKbsUA2h77JWbCWZOMYUA5xCH18z+4TII/k0h1sEyy77AVBLAQIAABQAAgAIAOULIVE2YVgCRwMAAOEJAAAUAAAAAAAAAAEAAAAAAAAAAAB1bml2ZXJzYWwvcGxheWVyLnhtbFBLAQIAABQAAgAIAOF0TVOOpbz5FgYAADkXAAAdAAAAAAAAAAEAAAAAAHkDAAB1bml2ZXJzYWwvY29tbW9uX21lc3NhZ2VzLmxuZ1BLAQIAABQAAgAIAOF0TVMAAAAAAgAAAAAAAAAuAAAAAAAAAAAAAAAAAMoJAAB1bml2ZXJzYWwvcGxheWJhY2tfYW5kX25hdmlnYXRpb25fc2V0dGluZ3MueG1sUEsBAgAAFAACAAgA4XRNUymkzQdRBQAAGh4AACcAAAAAAAAAAQAAAAAAGAoAAHVuaXZlcnNhbC9mbGFzaF9wdWJsaXNoaW5nX3NldHRpbmdzLnhtbFBLAQIAABQAAgAIAOF0TVN/DkWshAMAAPgLAAAhAAAAAAAAAAEAAAAAAK4PAAB1bml2ZXJzYWwvZmxhc2hfc2tpbl9zZXR0aW5ncy54bWxQSwECAAAUAAIACADhdE1T7eipj00FAACkHQAAJgAAAAAAAAABAAAAAABxEwAAdW5pdmVyc2FsL2h0bWxfcHVibGlzaGluZ19zZXR0aW5ncy54bWxQSwECAAAUAAIACADhdE1T44tFDtIBAAB6BgAAHwAAAAAAAAABAAAAAAACGQAAdW5pdmVyc2FsL2h0bWxfc2tpbl9zZXR0aW5ncy5qc1BLAQIAABQAAgAIAOF0TVO45zzyXgAAAGMAAAAcAAAAAAAAAAEAAAAAABEbAAB1bml2ZXJzYWwvbG9jYWxfc2V0dGluZ3MueG1sUEsFBgAAAAAIAAgAeAIAAKkbAAAAAA=="/>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1.601"/>
  <p:tag name="TIMING" val="|2.137"/>
  <p:tag name="ISPRING_SLIDE_ID_2" val="{BA64E8DA-4B70-490E-B4E9-CADA363DF8D1}"/>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1DA0B8B5-894C-4F90-AEA6-11E472F601D2}"/>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819"/>
  <p:tag name="TIMING" val="|7.07|1.939"/>
  <p:tag name="ISPRING_SLIDE_ID_2" val="{BF3DD92D-59A0-42B0-87CB-710AF983BA57}"/>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485"/>
  <p:tag name="TIMING" val="|2.386|4.833|3.773"/>
  <p:tag name="ISPRING_SLIDE_ID_2" val="{19A04038-3A61-4A3E-B255-47B9A818A60E}"/>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322"/>
  <p:tag name="TIMING" val="|2.39"/>
  <p:tag name="ISPRING_SLIDE_ID_2" val="{3C334988-F019-480C-8816-7FC10B26937D}"/>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824"/>
  <p:tag name="TIMING" val="|2.644"/>
  <p:tag name="ISPRING_SLIDE_ID_2" val="{4A6C49A4-833F-4A65-8929-4E81A069D7FC}"/>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666"/>
  <p:tag name="TIMING" val="|1.95"/>
  <p:tag name="ISPRING_SLIDE_ID_2" val="{F263FD0A-749B-48FE-A96A-6CD41F8DAC51}"/>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035"/>
  <p:tag name="TIMING" val="|2.326"/>
  <p:tag name="ISPRING_SLIDE_ID_2" val="{8E18178E-8A67-47B5-A93A-E4BE24B8FDCD}"/>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952"/>
  <p:tag name="TIMING" val="|1.686"/>
  <p:tag name="ISPRING_SLIDE_ID_2" val="{0385BF9D-531A-4AB2-B4E9-3BE2C9D0E5C2}"/>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868"/>
  <p:tag name="TIMING" val="|2.191"/>
  <p:tag name="ISPRING_SLIDE_ID_2" val="{593DC766-B8E1-4FF7-AEE3-2B9DC52EDC5C}"/>
</p:tagLst>
</file>

<file path=ppt/tags/tag2.xml><?xml version="1.0" encoding="utf-8"?>
<p:tagLst xmlns:a="http://schemas.openxmlformats.org/drawingml/2006/main" xmlns:r="http://schemas.openxmlformats.org/officeDocument/2006/relationships" xmlns:p="http://schemas.openxmlformats.org/presentationml/2006/main">
  <p:tag name="GENSWF_SLIDE_TITLE" val="Trang bìa"/>
  <p:tag name="ISPRING_SLIDE_INDENT_LEVEL" val="0"/>
  <p:tag name="ISPRING_PLAYER_LAYOUT_TYPE" val="Full"/>
  <p:tag name="GENSWF_ADVANCE_TIME" val="39.002"/>
  <p:tag name="ISPRING_CUSTOM_TIMING_USED" val="1"/>
  <p:tag name="TIMING" val="|0.001|1.5|2|1.5|5|5.5|5.7|5.6|6.9"/>
  <p:tag name="ISPRING_SLIDE_ID_2" val="{097A36D9-7B87-4DD1-B960-52D5B51A625A}"/>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517"/>
  <p:tag name="TIMING" val="|1.915"/>
  <p:tag name="ISPRING_SLIDE_ID_2" val="{42B7FBF4-1E16-465B-BDD6-B801A84D3FE6}"/>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648"/>
  <p:tag name="ISPRING_SLIDE_ID_2" val="{1E7F3340-8276-48B5-B1F4-25856CCE9FF4}"/>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5.929"/>
  <p:tag name="ISPRING_SLIDE_ID_2" val="{65D9B7AC-CD62-4148-B7E2-E2A17ACB2435}"/>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727"/>
  <p:tag name="TIMING" val="|2.853|5.165|3.28|3.729"/>
  <p:tag name="ISPRING_SLIDE_ID_2" val="{E7E11CA1-52ED-4B97-A8D6-95CA788F3188}"/>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890"/>
  <p:tag name="TIMING" val="|1.869|5.963|3.776"/>
  <p:tag name="ISPRING_SLIDE_ID_2" val="{F2B467A6-88D0-41A3-9073-7389B0396B40}"/>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945"/>
  <p:tag name="TIMING" val="|1.422|6.407|3.512"/>
  <p:tag name="ISPRING_SLIDE_ID_2" val="{8CDCD2CF-7FBA-4FEA-84CE-A0E8C2F3C868}"/>
</p:tagLst>
</file>

<file path=ppt/tags/tag26.xml><?xml version="1.0" encoding="utf-8"?>
<p:tagLst xmlns:a="http://schemas.openxmlformats.org/drawingml/2006/main" xmlns:r="http://schemas.openxmlformats.org/officeDocument/2006/relationships" xmlns:p="http://schemas.openxmlformats.org/presentationml/2006/main">
  <p:tag name="GENSWF_ADVANCE_TIME" val="6.001"/>
  <p:tag name="TIMING" val="|0.001|0.5|0.5|0.5|0.5|0.5|0.5|0.5|0.5|0.5|0.5|0.5"/>
  <p:tag name="ISPRING_CUSTOM_TIMING_USED" val="1"/>
  <p:tag name="ISPRING_SLIDE_ID_2" val="{B2B15FBD-D237-43BB-9990-7B71D4B292C4}"/>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3.921"/>
  <p:tag name="ISPRING_SLIDE_ID_2" val="{84C69BDB-05E5-4DF2-8172-CE5C41D4B27B}"/>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503"/>
  <p:tag name="TIMING" val="|1.821|4.532|2.016"/>
  <p:tag name="ISPRING_SLIDE_ID_2" val="{0CE627F9-2163-4513-AA0A-1E9969EFD5FB}"/>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309"/>
  <p:tag name="ISPRING_SLIDE_ID_2" val="{A947157A-A160-4DEE-8B0D-15AF6EE194F6}"/>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355"/>
  <p:tag name="ISPRING_SLIDE_ID_2" val="{0130A5A1-16C6-47AF-AAB6-A33804701EDF}"/>
</p:tagLst>
</file>

<file path=ppt/tags/tag7.xml><?xml version="1.0" encoding="utf-8"?>
<p:tagLst xmlns:a="http://schemas.openxmlformats.org/drawingml/2006/main" xmlns:r="http://schemas.openxmlformats.org/officeDocument/2006/relationships" xmlns:p="http://schemas.openxmlformats.org/presentationml/2006/main">
  <p:tag name="GENSWF_ADVANCE_TIME" val="86.700"/>
  <p:tag name="ISPRING_CUSTOM_TIMING_USED" val="1"/>
  <p:tag name="ISPRING_SLIDE_ID_2" val="{13AA6A8E-334B-45B5-96D5-23E474ACF6D1}"/>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933"/>
  <p:tag name="TIMING" val="|13.931|0.001"/>
  <p:tag name="ISPRING_SLIDE_ID_2" val="{341F5DA9-D76C-44E2-B785-27C6B1087088}"/>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302"/>
  <p:tag name="TIMING" val="|14.3|0.001"/>
  <p:tag name="ISPRING_SLIDE_ID_2" val="{84A04C11-AD70-4D42-8FC6-53C0CD9856B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TotalTime>
  <Words>666</Words>
  <Application>Microsoft Office PowerPoint</Application>
  <PresentationFormat>Widescreen</PresentationFormat>
  <Paragraphs>86</Paragraphs>
  <Slides>25</Slides>
  <Notes>25</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antoankhisudungdienonha</dc:title>
  <dc:creator>Admin</dc:creator>
  <cp:lastModifiedBy>Hi</cp:lastModifiedBy>
  <cp:revision>40</cp:revision>
  <dcterms:created xsi:type="dcterms:W3CDTF">2021-10-09T09:08:49Z</dcterms:created>
  <dcterms:modified xsi:type="dcterms:W3CDTF">2023-07-21T01:52:23Z</dcterms:modified>
</cp:coreProperties>
</file>