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97" r:id="rId3"/>
    <p:sldId id="287" r:id="rId4"/>
    <p:sldId id="290" r:id="rId5"/>
    <p:sldId id="291" r:id="rId6"/>
    <p:sldId id="299" r:id="rId7"/>
    <p:sldId id="259" r:id="rId8"/>
    <p:sldId id="294" r:id="rId9"/>
    <p:sldId id="295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14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877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6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2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7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1020-7E3A-4EC5-8A57-009BE678BB0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gif"/><Relationship Id="rId5" Type="http://schemas.openxmlformats.org/officeDocument/2006/relationships/slide" Target="slide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313" y="292695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TRƯỜNG MẦM NON HOA HƯỚNG DƯƠNG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760" y="1619885"/>
            <a:ext cx="852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LĨNH VỰC PHÁT TRIỂN THẨM MĨ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8768" y="2555392"/>
            <a:ext cx="73795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GIÁO DỤC ÂM NHẠC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+NDTT: VĐTN: Chú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+NDKH: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TCÂN: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LỚP:5-6 TUỔI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E92C4A-BA04-7987-B53B-6A84A542D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92" y="590633"/>
            <a:ext cx="1901803" cy="1901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028647007157335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ạc nền trò chơi âm nhạc -)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26" name="Picture 2" descr="Hình Nền Rèm Sân Khấu, HD và Nền Cờ đẹp màu xanh, rèm, sân khấu để Tải  Xuống Miễn Phí - Lov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7654" y="2967335"/>
            <a:ext cx="87566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GIAI ĐIỆU THÂN QUEN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ạc nền trò chơi âm nhạc -)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178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0336"/>
          </a:xfrm>
        </p:spPr>
      </p:pic>
      <p:sp>
        <p:nvSpPr>
          <p:cNvPr id="5" name="Rounded Rectangle 4"/>
          <p:cNvSpPr/>
          <p:nvPr/>
        </p:nvSpPr>
        <p:spPr>
          <a:xfrm>
            <a:off x="2408349" y="365125"/>
            <a:ext cx="7585657" cy="832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3309870" y="1481070"/>
            <a:ext cx="6014434" cy="1700012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0" y="3139225"/>
            <a:ext cx="3617890" cy="181914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081798" y="3203620"/>
            <a:ext cx="4082603" cy="181592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Cloud 8"/>
          <p:cNvSpPr/>
          <p:nvPr/>
        </p:nvSpPr>
        <p:spPr>
          <a:xfrm>
            <a:off x="8628309" y="3139225"/>
            <a:ext cx="3421487" cy="1880316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con</a:t>
            </a:r>
          </a:p>
        </p:txBody>
      </p:sp>
      <p:pic>
        <p:nvPicPr>
          <p:cNvPr id="3" name="76637752281910705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80" y="5273042"/>
            <a:ext cx="744020" cy="13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30" name="Picture 6" descr="nốt vàng của nền âm nhạc Nền hình ảnh 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2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5525112"/>
            <a:ext cx="609600" cy="609600"/>
          </a:xfrm>
          <a:prstGeom prst="rect">
            <a:avLst/>
          </a:prstGeom>
        </p:spPr>
      </p:pic>
      <p:pic>
        <p:nvPicPr>
          <p:cNvPr id="3" name="Chú ếch con KARAOKE Nhạc thiếu nhi tuyển chọn HD 720p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4100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9697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2050" name="Picture 2" descr="https://png.pngtree.com/background/20220717/original/pngtree-green-fresh-wind-river-frog-background-picture-image_16479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94043" y="609600"/>
            <a:ext cx="6400800" cy="2309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VĐTN: Chú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6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873" y="524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02000" y="584200"/>
            <a:ext cx="6197600" cy="234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5672071"/>
            <a:ext cx="609600" cy="609600"/>
          </a:xfrm>
          <a:prstGeom prst="rect">
            <a:avLst/>
          </a:prstGeom>
        </p:spPr>
      </p:pic>
      <p:pic>
        <p:nvPicPr>
          <p:cNvPr id="4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479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" y="0"/>
            <a:ext cx="12195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27941" y="462708"/>
            <a:ext cx="6059278" cy="1972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37" y="51719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tai-hinh-nen-dep-cho-may-tinh-min-1024x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828800" y="3549651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AutoShape 3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9982200" y="273051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AutoShape 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1068472">
            <a:off x="1828800" y="882651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AutoShape 14"/>
          <p:cNvSpPr>
            <a:spLocks noEditPoints="1" noChangeArrowheads="1"/>
          </p:cNvSpPr>
          <p:nvPr/>
        </p:nvSpPr>
        <p:spPr bwMode="auto">
          <a:xfrm rot="-3170365">
            <a:off x="7886700" y="2825750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1828800" y="149225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3048000" y="27305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9829801" y="30924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8202" name="Picture 29" descr="AG00383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850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3"/>
          <p:cNvSpPr>
            <a:spLocks noEditPoints="1" noChangeArrowheads="1"/>
          </p:cNvSpPr>
          <p:nvPr/>
        </p:nvSpPr>
        <p:spPr bwMode="auto">
          <a:xfrm rot="-3170365">
            <a:off x="4495006" y="57864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0834" y="1890097"/>
            <a:ext cx="6157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ắt trâu ra đồng karaoke-Dắt trâu ra đồng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5908" y="5212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4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ai trò của giáo dục Âm nhạc đối với trẻ Mầm non ~ GIÁO VIÊN ÂM NHẠC &amp;  NHỮNG KIẾN THỨC 4.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162"/>
            <a:ext cx="12191999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330200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d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388" y="4583806"/>
            <a:ext cx="609600" cy="609600"/>
          </a:xfrm>
          <a:prstGeom prst="rect">
            <a:avLst/>
          </a:prstGeom>
        </p:spPr>
      </p:pic>
      <p:pic>
        <p:nvPicPr>
          <p:cNvPr id="5" name="♪ [Vietsub + Kara] Chú Chim Cuckoo - 布谷鸟 - Tik To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8661" y="414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803</TotalTime>
  <Words>148</Words>
  <Application>Microsoft Office PowerPoint</Application>
  <PresentationFormat>Widescreen</PresentationFormat>
  <Paragraphs>23</Paragraphs>
  <Slides>10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Hi</cp:lastModifiedBy>
  <cp:revision>106</cp:revision>
  <dcterms:created xsi:type="dcterms:W3CDTF">2021-12-21T13:28:00Z</dcterms:created>
  <dcterms:modified xsi:type="dcterms:W3CDTF">2023-07-21T01:17:35Z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2CEE194E7C69402CBAC2A1CE057B0D97</vt:lpwstr>
  </property>
  <property fmtid="{D5CDD505-2E9C-101B-9397-08002B2CF9AE}" pid="3" name="KSOProductBuildVer">
    <vt:lpwstr>1033-11.2.0.10443</vt:lpwstr>
  </property>
</Properties>
</file>