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8" r:id="rId3"/>
    <p:sldId id="307" r:id="rId4"/>
    <p:sldId id="257" r:id="rId5"/>
    <p:sldId id="310" r:id="rId6"/>
    <p:sldId id="312" r:id="rId7"/>
    <p:sldId id="313" r:id="rId8"/>
    <p:sldId id="314" r:id="rId9"/>
    <p:sldId id="298" r:id="rId10"/>
    <p:sldId id="316" r:id="rId11"/>
    <p:sldId id="317" r:id="rId12"/>
    <p:sldId id="318" r:id="rId13"/>
    <p:sldId id="319" r:id="rId14"/>
    <p:sldId id="320" r:id="rId15"/>
    <p:sldId id="285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CBB"/>
    <a:srgbClr val="F226E8"/>
    <a:srgbClr val="4CE329"/>
    <a:srgbClr val="FEF762"/>
    <a:srgbClr val="FEF76E"/>
    <a:srgbClr val="FFF681"/>
    <a:srgbClr val="FFFFA3"/>
    <a:srgbClr val="FFFF8B"/>
    <a:srgbClr val="FFFFC5"/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 varScale="1">
        <p:scale>
          <a:sx n="97" d="100"/>
          <a:sy n="97" d="100"/>
        </p:scale>
        <p:origin x="19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2183-3E51-4B75-B0EA-7C7A4988B5FB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0F337-0BCD-4C44-BAEB-8C4F70E53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7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56C0-FDC2-43CA-BCC7-26CF8FE585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9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228600"/>
            <a:ext cx="591219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PHÒNG GIÁO DỤC VÀ ĐÀO TẠO QUẬN LONG BIÊN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609600"/>
            <a:ext cx="4876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 MẦM NON </a:t>
            </a:r>
            <a:r>
              <a:rPr lang="en-US" sz="2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HOA</a:t>
            </a:r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HƯỚNG</a:t>
            </a:r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DƯƠNG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2819400"/>
            <a:ext cx="59121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vi-V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TẠO HÌNH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4800" y="3505200"/>
            <a:ext cx="9829800" cy="10676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8075" y="6366905"/>
            <a:ext cx="24833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9800" y="4572000"/>
            <a:ext cx="52870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Lứa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tuổi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Mẫu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(5 – 6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tuổi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algn="ctr"/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viên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Nguyễn Khánh Hòa</a:t>
            </a:r>
          </a:p>
        </p:txBody>
      </p:sp>
      <p:pic>
        <p:nvPicPr>
          <p:cNvPr id="3" name="Picture 2" descr="A picture containing flower, sunflower, plant, text&#10;&#10;Description automatically generated">
            <a:extLst>
              <a:ext uri="{FF2B5EF4-FFF2-40B4-BE49-F238E27FC236}">
                <a16:creationId xmlns:a16="http://schemas.microsoft.com/office/drawing/2014/main" id="{3C7B1EF2-07C2-C694-9811-00ABC41BC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1058793"/>
            <a:ext cx="1924050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nh xe dan to mau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0"/>
            <a:ext cx="4876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57200"/>
            <a:ext cx="70104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249197511748709426477002820251843551035392n_1552018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7030A0"/>
                </a:solidFill>
              </a:rPr>
              <a:t>* Hướng dẫn cá nhân:</a:t>
            </a:r>
          </a:p>
          <a:p>
            <a:pPr algn="ctr"/>
            <a:r>
              <a:rPr lang="vi-VN" sz="4000" dirty="0">
                <a:solidFill>
                  <a:srgbClr val="002060"/>
                </a:solidFill>
              </a:rPr>
              <a:t>Cô hỏi trẻ ý tưởng của mình và khuyến khích trẻ sử dụng các nguyên vật liệu mở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1600200"/>
            <a:ext cx="5606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Trẻ thực hiện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5908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( Cô bao quát và hướng dẫn trẻ thực hiện ý tưởng của mình)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" name="Trời Nắng Trời Mưa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449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736" y="1752600"/>
            <a:ext cx="83928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cap="none" spc="0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Trưng bày và nhận xét</a:t>
            </a:r>
          </a:p>
          <a:p>
            <a:pPr algn="ctr"/>
            <a:r>
              <a:rPr lang="vi-VN" sz="6000" b="1" cap="none" spc="0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sản phẩm</a:t>
            </a:r>
            <a:endParaRPr lang="en-US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524000"/>
            <a:ext cx="8153400" cy="4114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 khỏe – hạnh phúc</a:t>
            </a:r>
          </a:p>
        </p:txBody>
      </p:sp>
    </p:spTree>
    <p:custDataLst>
      <p:tags r:id="rId1"/>
    </p:custDataLst>
  </p:cSld>
  <p:clrMapOvr>
    <a:masterClrMapping/>
  </p:clrMapOvr>
  <p:transition advTm="6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35159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I.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Mục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đích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cầu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8229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1.Kiến </a:t>
            </a:r>
            <a:r>
              <a:rPr lang="en-US" sz="3200" dirty="0" err="1">
                <a:solidFill>
                  <a:srgbClr val="FF0000"/>
                </a:solidFill>
              </a:rPr>
              <a:t>thức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vi-VN" sz="2800" dirty="0">
                <a:solidFill>
                  <a:srgbClr val="0070C0"/>
                </a:solidFill>
              </a:rPr>
              <a:t>Trẻ biết về một số hiện tượng thời tiết qua hoạt động.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2.Kỹ </a:t>
            </a:r>
            <a:r>
              <a:rPr lang="en-US" sz="3200" dirty="0" err="1">
                <a:solidFill>
                  <a:srgbClr val="FF0000"/>
                </a:solidFill>
              </a:rPr>
              <a:t>năng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r>
              <a:rPr lang="vi-VN" sz="2800" dirty="0">
                <a:solidFill>
                  <a:srgbClr val="0070C0"/>
                </a:solidFill>
              </a:rPr>
              <a:t>- Trẻ sử dụng những kỹ năng xé dán đã học để tạo nên một bức tranh về mưa</a:t>
            </a:r>
          </a:p>
          <a:p>
            <a:r>
              <a:rPr lang="vi-VN" sz="2800" dirty="0">
                <a:solidFill>
                  <a:srgbClr val="0070C0"/>
                </a:solidFill>
              </a:rPr>
              <a:t>- Trẻ sử dụng thêm các nguyên liệu khác để trang trí.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3.Thái </a:t>
            </a:r>
            <a:r>
              <a:rPr lang="en-US" sz="3200" dirty="0" err="1">
                <a:solidFill>
                  <a:srgbClr val="FF0000"/>
                </a:solidFill>
              </a:rPr>
              <a:t>độ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>
                <a:solidFill>
                  <a:srgbClr val="0070C0"/>
                </a:solidFill>
              </a:rPr>
              <a:t>- </a:t>
            </a:r>
            <a:r>
              <a:rPr lang="en-US" sz="2800" dirty="0" err="1">
                <a:solidFill>
                  <a:srgbClr val="0070C0"/>
                </a:solidFill>
              </a:rPr>
              <a:t>Trẻ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có</a:t>
            </a:r>
            <a:r>
              <a:rPr lang="en-US" sz="2800" dirty="0">
                <a:solidFill>
                  <a:srgbClr val="0070C0"/>
                </a:solidFill>
              </a:rPr>
              <a:t> ý </a:t>
            </a:r>
            <a:r>
              <a:rPr lang="en-US" sz="2800" dirty="0" err="1">
                <a:solidFill>
                  <a:srgbClr val="0070C0"/>
                </a:solidFill>
              </a:rPr>
              <a:t>thức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hoàn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thành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sản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phẩm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mình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24050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II.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Chuẩn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bị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733246"/>
            <a:ext cx="7086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1.Đồ </a:t>
            </a:r>
            <a:r>
              <a:rPr lang="en-US" sz="3600" dirty="0" err="1">
                <a:solidFill>
                  <a:srgbClr val="FF0000"/>
                </a:solidFill>
              </a:rPr>
              <a:t>dùng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2.Đồ </a:t>
            </a:r>
            <a:r>
              <a:rPr lang="en-US" sz="3600" dirty="0" err="1">
                <a:solidFill>
                  <a:srgbClr val="FF0000"/>
                </a:solidFill>
              </a:rPr>
              <a:t>dùng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trẻ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r>
              <a:rPr lang="vi-VN" sz="3200" dirty="0">
                <a:solidFill>
                  <a:srgbClr val="7030A0"/>
                </a:solidFill>
                <a:latin typeface="+mj-lt"/>
              </a:rPr>
              <a:t>- 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G</a:t>
            </a:r>
            <a:r>
              <a:rPr lang="vi-VN" sz="3200" dirty="0">
                <a:solidFill>
                  <a:srgbClr val="7030A0"/>
                </a:solidFill>
                <a:latin typeface="+mj-lt"/>
              </a:rPr>
              <a:t>iấy A4, giấy màu, giấy báo, hồ dán, khăn lau...</a:t>
            </a:r>
          </a:p>
          <a:p>
            <a:r>
              <a:rPr lang="vi-VN" sz="3200" dirty="0">
                <a:solidFill>
                  <a:srgbClr val="7030A0"/>
                </a:solidFill>
                <a:latin typeface="+mj-lt"/>
              </a:rPr>
              <a:t>- Que chỉ, bảng tương tác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0"/>
            <a:ext cx="8839200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vận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nhạc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“Cho </a:t>
            </a: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tôi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đi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mưa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3" name="cho toi di lam mua voi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9821" y="5181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00200"/>
            <a:ext cx="701039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dirty="0">
                <a:solidFill>
                  <a:srgbClr val="C40CBB"/>
                </a:solidFill>
                <a:latin typeface="Times New Roman" pitchFamily="18" charset="0"/>
                <a:cs typeface="Times New Roman" pitchFamily="18" charset="0"/>
              </a:rPr>
              <a:t>Trò chuyện về mưa: mưa nhỏ, mưa to, bầu trời khi mưa</a:t>
            </a:r>
            <a:r>
              <a:rPr lang="vi-VN" sz="6000" dirty="0"/>
              <a:t>.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54864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inh-anh-con-mua-mua-he_0448002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4800"/>
            <a:ext cx="76962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200" y="5534561"/>
            <a:ext cx="33922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8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</a:t>
            </a:r>
          </a:p>
        </p:txBody>
      </p:sp>
      <p:pic>
        <p:nvPicPr>
          <p:cNvPr id="4" name="Picture 3" descr="con-mua-mong-cho-da-den-1973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13" y="609600"/>
            <a:ext cx="7693087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54864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tải xuống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04800"/>
            <a:ext cx="8382000" cy="5257800"/>
          </a:xfrm>
          <a:prstGeom prst="rect">
            <a:avLst/>
          </a:prstGeom>
        </p:spPr>
      </p:pic>
      <p:pic>
        <p:nvPicPr>
          <p:cNvPr id="7" name="Picture 6" descr="tải xuống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04800"/>
            <a:ext cx="8382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1" y="381000"/>
            <a:ext cx="91005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</a:t>
            </a:r>
            <a:r>
              <a:rPr lang="vi-V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, Phương pháp, hình thức tổ chức: 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447800"/>
            <a:ext cx="6477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>
                <a:solidFill>
                  <a:srgbClr val="7030A0"/>
                </a:solidFill>
              </a:rPr>
              <a:t>*  </a:t>
            </a:r>
            <a:r>
              <a:rPr lang="vi-VN" sz="4000" b="1" i="1" dirty="0">
                <a:solidFill>
                  <a:srgbClr val="7030A0"/>
                </a:solidFill>
              </a:rPr>
              <a:t>Hướng dẫn tập thể:</a:t>
            </a:r>
            <a:endParaRPr lang="vi-VN" sz="3600" b="1" i="1" dirty="0">
              <a:solidFill>
                <a:srgbClr val="7030A0"/>
              </a:solidFill>
            </a:endParaRPr>
          </a:p>
          <a:p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cho trẻ quan sát một số bức tranh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ết thúc"/>
  <p:tag name="ISPRING_SLIDE_INDENT_LEVEL" val="0"/>
  <p:tag name="ISPRING_CUSTOM_TIMING_USED" val="1"/>
  <p:tag name="ISPRING_SLIDE_ID_2" val="{AA3DF37E-DFAB-4EEA-AF09-C5C2D8C1BAD7}"/>
  <p:tag name="GENSWF_ADVANCE_TIME" val="60.00"/>
  <p:tag name="ISPRING_PRESENTER_ID" val="{066F62F8-C8F1-492F-BAB7-17AEDC8AFDB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326</Words>
  <Application>Microsoft Office PowerPoint</Application>
  <PresentationFormat>On-screen Show (4:3)</PresentationFormat>
  <Paragraphs>42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Hòa Nguyễn Khánh</cp:lastModifiedBy>
  <cp:revision>116</cp:revision>
  <dcterms:created xsi:type="dcterms:W3CDTF">2018-01-10T11:15:30Z</dcterms:created>
  <dcterms:modified xsi:type="dcterms:W3CDTF">2023-06-29T02:42:05Z</dcterms:modified>
</cp:coreProperties>
</file>