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90" r:id="rId3"/>
    <p:sldId id="291" r:id="rId4"/>
    <p:sldId id="268" r:id="rId5"/>
    <p:sldId id="269" r:id="rId6"/>
    <p:sldId id="270" r:id="rId7"/>
    <p:sldId id="271" r:id="rId8"/>
    <p:sldId id="272" r:id="rId9"/>
    <p:sldId id="273" r:id="rId10"/>
    <p:sldId id="292" r:id="rId11"/>
    <p:sldId id="295" r:id="rId12"/>
    <p:sldId id="296" r:id="rId13"/>
    <p:sldId id="274" r:id="rId14"/>
    <p:sldId id="280" r:id="rId15"/>
    <p:sldId id="282" r:id="rId16"/>
    <p:sldId id="284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2F4F8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D65FE-B3C9-48DB-A907-DD67A7C832DF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DE89-D6FD-4757-B206-6E5B54625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DE89-D6FD-4757-B206-6E5B546254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2163-6DE5-49E1-95BD-B8B3FFF9EFC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I%20GIANG%202019-%202020\HAI%20HOI%20GIANG%20A4%202019\AM%20THANH\&#194;m%20Thanh%20&#272;&#7865;p%20Gi&#250;p%20Gi&#7843;m%20Stress%20C&#7921;c%20Hi&#7879;u%20Qu&#7843;%20(%20Calm%20Piano%20&amp;%20Guitar,%20Sleep%20Music,%20Study%20Music%20).mp4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1828800"/>
          </a:xfrm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962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 tài: Trò chơi chữ cái a – ă – â </a:t>
            </a:r>
          </a:p>
          <a:p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30 - 35phút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019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2867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CHỮ CÁI</a:t>
            </a:r>
          </a:p>
        </p:txBody>
      </p:sp>
      <p:pic>
        <p:nvPicPr>
          <p:cNvPr id="10" name="Content Placeholder 9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1CA64359-50EB-339E-C36F-5D828ABE4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09" y="1304052"/>
            <a:ext cx="1881982" cy="1881982"/>
          </a:xfrm>
        </p:spPr>
      </p:pic>
    </p:spTree>
    <p:extLst>
      <p:ext uri="{BB962C8B-B14F-4D97-AF65-F5344CB8AC3E}">
        <p14:creationId xmlns:p14="http://schemas.microsoft.com/office/powerpoint/2010/main" val="1770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533400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0610" imgH="3427643" progId="PowerPoint.Show.8">
                  <p:embed/>
                </p:oleObj>
              </mc:Choice>
              <mc:Fallback>
                <p:oleObj name="Presentation" r:id="rId2" imgW="4570610" imgH="342764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25459"/>
              </p:ext>
            </p:extLst>
          </p:nvPr>
        </p:nvGraphicFramePr>
        <p:xfrm>
          <a:off x="152400" y="1397000"/>
          <a:ext cx="87630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36800"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163074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18271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48931"/>
              </p:ext>
            </p:extLst>
          </p:nvPr>
        </p:nvGraphicFramePr>
        <p:xfrm>
          <a:off x="152400" y="1295400"/>
          <a:ext cx="8763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63074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163074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1816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142999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dirty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8268"/>
              </p:ext>
            </p:extLst>
          </p:nvPr>
        </p:nvGraphicFramePr>
        <p:xfrm>
          <a:off x="1828800" y="838200"/>
          <a:ext cx="6096000" cy="63093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 TC 2: Thi xem ai nhanh</a:t>
                      </a:r>
                      <a:r>
                        <a:rPr lang="pt-BR" sz="14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2057400"/>
            <a:ext cx="7696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Chuẩn bị: Cô vẽ 3 vòng tròn dưới sàn nhà có chữ a – ă – â 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CC: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Trẻ cầm thẻ chữ đi vòng tròn vừa đi vừa hát, khi có hiệu lệnh tìm chỗ, trẻ nhảy vào vòng tròn có chữ cái đó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LC: Thời gian chơi là một bản 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bạn nào tìm sai chỗ sẽ nhảy lò cò</a:t>
            </a:r>
          </a:p>
          <a:p>
            <a:pPr algn="just"/>
            <a:endParaRPr lang="en-US" dirty="0"/>
          </a:p>
        </p:txBody>
      </p:sp>
      <p:pic>
        <p:nvPicPr>
          <p:cNvPr id="2" name="Trời Nắng Trời Mưa (cắ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3200" dirty="0"/>
            </a:br>
            <a:br>
              <a:rPr lang="pt-BR" sz="3200" dirty="0"/>
            </a:br>
            <a:r>
              <a:rPr lang="pt-BR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TC 3: Thi xem ai khéo:</a:t>
            </a:r>
            <a:b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828800"/>
          <a:ext cx="7162800" cy="2523744"/>
        </p:xfrm>
        <a:graphic>
          <a:graphicData uri="http://schemas.openxmlformats.org/drawingml/2006/table">
            <a:tbl>
              <a:tblPr/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5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latin typeface="Times New Roman"/>
                          <a:ea typeface="Calibri"/>
                          <a:cs typeface="Times New Roman"/>
                        </a:rPr>
                        <a:t>- CC: Chia trẻ thành 4 nhóm: Tạo hình các chữ cái bằng giây trang kim, xếp khuy, hột hạt, đất nặn, đồ chữ và trang trí chữ.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1"/>
            <a:ext cx="7239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77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4: Tạo chữ a, ă, â bằng các bộ phận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cơ thể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Âm Thanh Đẹp Giúp Giảm Stress Cực Hiệu Quả ( Calm Piano &amp; Guitar, Sleep Music, Study Music 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49530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FF0066"/>
                </a:solidFill>
              </a:rPr>
              <a:t>3. </a:t>
            </a:r>
            <a:r>
              <a:rPr lang="en-US" b="1" dirty="0" err="1">
                <a:solidFill>
                  <a:srgbClr val="FF0066"/>
                </a:solidFill>
              </a:rPr>
              <a:t>Kết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thúc</a:t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Cô và trẻ cùng làm con thỏ ra sân chơi</a:t>
            </a:r>
            <a:endParaRPr lang="en-US" dirty="0"/>
          </a:p>
        </p:txBody>
      </p:sp>
      <p:pic>
        <p:nvPicPr>
          <p:cNvPr id="5" name="Trời Nắng Trời Mưa (cắ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9200" cy="5614016"/>
          </a:xfrm>
        </p:spPr>
      </p:pic>
    </p:spTree>
    <p:extLst>
      <p:ext uri="{BB962C8B-B14F-4D97-AF65-F5344CB8AC3E}">
        <p14:creationId xmlns:p14="http://schemas.microsoft.com/office/powerpoint/2010/main" val="7068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I. </a:t>
            </a:r>
            <a:r>
              <a:rPr lang="en-US" dirty="0" err="1">
                <a:solidFill>
                  <a:srgbClr val="FF0000"/>
                </a:solidFill>
              </a:rPr>
              <a:t>Mục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đích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yêu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cầu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/>
              <a:t>1. Kiến thức:</a:t>
            </a:r>
            <a:endParaRPr lang="en-US" dirty="0"/>
          </a:p>
          <a:p>
            <a:r>
              <a:rPr lang="pt-BR" dirty="0"/>
              <a:t>- Trẻ nhận biết và phát âm đúng chữ a, ă, â.</a:t>
            </a:r>
            <a:endParaRPr lang="en-US" dirty="0"/>
          </a:p>
          <a:p>
            <a:r>
              <a:rPr lang="pt-BR" dirty="0"/>
              <a:t>- Nhận biết chữ a, ă, â trong từ, chữ cái riêng lẻ.</a:t>
            </a:r>
            <a:endParaRPr lang="en-US" dirty="0"/>
          </a:p>
          <a:p>
            <a:r>
              <a:rPr lang="pt-BR" b="1" dirty="0"/>
              <a:t>2.Kỹ năng:</a:t>
            </a:r>
            <a:endParaRPr lang="en-US" dirty="0"/>
          </a:p>
          <a:p>
            <a:r>
              <a:rPr lang="pt-BR" dirty="0"/>
              <a:t>- Củng cố sự nhận biết và phát âm đúng các chữ cái a, ă, â qua các trò chơi.</a:t>
            </a:r>
            <a:endParaRPr lang="en-US" dirty="0"/>
          </a:p>
          <a:p>
            <a:r>
              <a:rPr lang="en-US" b="1" dirty="0"/>
              <a:t>3</a:t>
            </a:r>
            <a:r>
              <a:rPr lang="en-US" dirty="0"/>
              <a:t>.</a:t>
            </a:r>
            <a:r>
              <a:rPr lang="en-US" b="1" dirty="0"/>
              <a:t>Thái </a:t>
            </a:r>
            <a:r>
              <a:rPr lang="en-US" b="1" dirty="0" err="1"/>
              <a:t>độ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cô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pt-BR" dirty="0"/>
              <a:t>a, ă, â</a:t>
            </a:r>
            <a:endParaRPr lang="en-US" dirty="0"/>
          </a:p>
          <a:p>
            <a:r>
              <a:rPr lang="pt-BR" dirty="0"/>
              <a:t>- Bảng tương tác </a:t>
            </a:r>
            <a:endParaRPr lang="en-US" dirty="0"/>
          </a:p>
          <a:p>
            <a:r>
              <a:rPr lang="en-US" b="1" dirty="0"/>
              <a:t>2.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endParaRPr lang="en-US" dirty="0"/>
          </a:p>
          <a:p>
            <a:r>
              <a:rPr lang="fr-FR" dirty="0"/>
              <a:t>- 3 </a:t>
            </a:r>
            <a:r>
              <a:rPr lang="fr-FR" dirty="0" err="1"/>
              <a:t>bảng</a:t>
            </a:r>
            <a:r>
              <a:rPr lang="fr-FR" dirty="0"/>
              <a:t>,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thẻ</a:t>
            </a:r>
            <a:r>
              <a:rPr lang="fr-FR" dirty="0"/>
              <a:t> </a:t>
            </a:r>
            <a:r>
              <a:rPr lang="fr-FR" dirty="0" err="1"/>
              <a:t>chữ</a:t>
            </a:r>
            <a:r>
              <a:rPr lang="fr-FR" dirty="0"/>
              <a:t> </a:t>
            </a:r>
            <a:r>
              <a:rPr lang="fr-FR" dirty="0" err="1"/>
              <a:t>rời</a:t>
            </a:r>
            <a:r>
              <a:rPr lang="fr-FR" dirty="0"/>
              <a:t>.</a:t>
            </a:r>
            <a:endParaRPr lang="en-US" dirty="0"/>
          </a:p>
          <a:p>
            <a:r>
              <a:rPr lang="fr-FR" dirty="0"/>
              <a:t>- </a:t>
            </a:r>
            <a:r>
              <a:rPr lang="fr-FR" dirty="0" err="1"/>
              <a:t>Khuy</a:t>
            </a:r>
            <a:r>
              <a:rPr lang="fr-FR" dirty="0"/>
              <a:t>, </a:t>
            </a:r>
            <a:r>
              <a:rPr lang="fr-FR" dirty="0" err="1"/>
              <a:t>đất</a:t>
            </a:r>
            <a:r>
              <a:rPr lang="fr-FR" dirty="0"/>
              <a:t> </a:t>
            </a:r>
            <a:r>
              <a:rPr lang="fr-FR" dirty="0" err="1"/>
              <a:t>nặn</a:t>
            </a:r>
            <a:r>
              <a:rPr lang="fr-FR" dirty="0"/>
              <a:t>, </a:t>
            </a:r>
            <a:r>
              <a:rPr lang="fr-FR" dirty="0" err="1"/>
              <a:t>bảng</a:t>
            </a:r>
            <a:r>
              <a:rPr lang="fr-FR" dirty="0"/>
              <a:t> con, </a:t>
            </a:r>
            <a:r>
              <a:rPr lang="fr-FR" dirty="0" err="1"/>
              <a:t>giây</a:t>
            </a:r>
            <a:r>
              <a:rPr lang="fr-FR" dirty="0"/>
              <a:t> </a:t>
            </a:r>
            <a:r>
              <a:rPr lang="fr-FR" dirty="0" err="1"/>
              <a:t>trang</a:t>
            </a:r>
            <a:r>
              <a:rPr lang="fr-FR" dirty="0"/>
              <a:t> </a:t>
            </a:r>
            <a:r>
              <a:rPr lang="fr-FR" dirty="0" err="1"/>
              <a:t>kim</a:t>
            </a:r>
            <a:r>
              <a:rPr lang="fr-FR" dirty="0"/>
              <a:t>,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chữ</a:t>
            </a:r>
            <a:r>
              <a:rPr lang="fr-FR" dirty="0"/>
              <a:t> </a:t>
            </a:r>
            <a:r>
              <a:rPr lang="fr-FR" dirty="0" err="1"/>
              <a:t>cái</a:t>
            </a:r>
            <a:r>
              <a:rPr lang="fr-FR" dirty="0"/>
              <a:t> </a:t>
            </a:r>
            <a:r>
              <a:rPr lang="fr-FR" dirty="0" err="1"/>
              <a:t>để</a:t>
            </a:r>
            <a:r>
              <a:rPr lang="fr-FR" dirty="0"/>
              <a:t> </a:t>
            </a:r>
            <a:r>
              <a:rPr lang="fr-FR" dirty="0" err="1"/>
              <a:t>trẻ</a:t>
            </a:r>
            <a:r>
              <a:rPr lang="fr-FR" dirty="0"/>
              <a:t> </a:t>
            </a:r>
            <a:r>
              <a:rPr lang="fr-FR" dirty="0" err="1"/>
              <a:t>đồ</a:t>
            </a:r>
            <a:r>
              <a:rPr lang="fr-FR" dirty="0"/>
              <a:t> </a:t>
            </a:r>
            <a:r>
              <a:rPr lang="fr-FR" dirty="0" err="1"/>
              <a:t>chữ</a:t>
            </a:r>
            <a:r>
              <a:rPr lang="fr-FR" dirty="0"/>
              <a:t>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600200"/>
          </a:xfrm>
        </p:spPr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en-US" b="1" dirty="0">
                <a:solidFill>
                  <a:srgbClr val="002060"/>
                </a:solidFill>
              </a:rPr>
              <a:t>1.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1: </a:t>
            </a:r>
            <a:r>
              <a:rPr lang="en-US" b="1" dirty="0" err="1">
                <a:solidFill>
                  <a:srgbClr val="002060"/>
                </a:solidFill>
              </a:rPr>
              <a:t>Ổn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định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chức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6858000" cy="3382963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“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ngoan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</p:txBody>
      </p:sp>
      <p:pic>
        <p:nvPicPr>
          <p:cNvPr id="4" name="NamNgonTayNgoan-V.A-26161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239000" cy="1219200"/>
          </a:xfrm>
        </p:spPr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en-US" sz="4000" b="1" dirty="0">
                <a:solidFill>
                  <a:srgbClr val="FF0000"/>
                </a:solidFill>
              </a:rPr>
              <a:t>2. </a:t>
            </a:r>
            <a:r>
              <a:rPr lang="en-US" sz="4000" b="1" dirty="0" err="1">
                <a:solidFill>
                  <a:srgbClr val="FF0000"/>
                </a:solidFill>
              </a:rPr>
              <a:t>Phương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pháp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thức</a:t>
            </a:r>
            <a:r>
              <a:rPr lang="en-US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</a:rPr>
              <a:t>tổ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chức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pt-BR" i="1" dirty="0"/>
              <a:t>a. Ôn nhận biết chữ cái a, ă, â : cho trẻ luyện phát âm và cấu tạo.</a:t>
            </a:r>
            <a:endParaRPr lang="en-US" dirty="0"/>
          </a:p>
          <a:p>
            <a:pPr>
              <a:buNone/>
            </a:pPr>
            <a:r>
              <a:rPr lang="pt-BR" dirty="0"/>
              <a:t>- Cô cho trẻ quan sát các chữ cái a, ă, â trên màn hình và phát âm chữ cái đó. Cô lần lượt cho cả lớp, nhóm, tổ phát âm.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2672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 err="1">
                <a:solidFill>
                  <a:srgbClr val="FF0000"/>
                </a:solidFill>
              </a:rPr>
              <a:t>Quan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tải xuống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162800" cy="3581400"/>
          </a:xfrm>
        </p:spPr>
      </p:pic>
    </p:spTree>
    <p:extLst>
      <p:ext uri="{BB962C8B-B14F-4D97-AF65-F5344CB8AC3E}">
        <p14:creationId xmlns:p14="http://schemas.microsoft.com/office/powerpoint/2010/main" val="7911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2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85800"/>
            <a:ext cx="7620000" cy="4572000"/>
          </a:xfrm>
        </p:spPr>
      </p:pic>
    </p:spTree>
    <p:extLst>
      <p:ext uri="{BB962C8B-B14F-4D97-AF65-F5344CB8AC3E}">
        <p14:creationId xmlns:p14="http://schemas.microsoft.com/office/powerpoint/2010/main" val="300152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ải xuống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4676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pt-BR" sz="3200" i="1" dirty="0"/>
            </a:br>
            <a:br>
              <a:rPr lang="pt-BR" sz="3200" i="1" dirty="0"/>
            </a:br>
            <a:r>
              <a:rPr lang="pt-BR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Trò chơi với chữ cái a, ă, â: </a:t>
            </a:r>
            <a:br>
              <a:rPr lang="pt-BR" i="1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* TC 1: Tìm chữ theo quy luật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- CC: Trẻ xem cách sắp xếp của các chữ cái để tìm ra quy luật, giơ thẻ chữ cái vào các chữ cần tìm.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537</Words>
  <Application>Microsoft Office PowerPoint</Application>
  <PresentationFormat>On-screen Show (4:3)</PresentationFormat>
  <Paragraphs>59</Paragraphs>
  <Slides>17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Presentation</vt:lpstr>
      <vt:lpstr>  Phòng Giáo dục và Đào tạo Quận Long Biên Trường mầm non Hoa Hướng Dương </vt:lpstr>
      <vt:lpstr>I. Mục đích – yêu cầu</vt:lpstr>
      <vt:lpstr>II. CHUẨN BỊ</vt:lpstr>
      <vt:lpstr> 1. Hoạt động 1: Ổn định tổ chức </vt:lpstr>
      <vt:lpstr> 2. Phương pháp, hình thức – tổ chức </vt:lpstr>
      <vt:lpstr>* Quan sát ảnh</vt:lpstr>
      <vt:lpstr>PowerPoint Presentation</vt:lpstr>
      <vt:lpstr>PowerPoint Presentation</vt:lpstr>
      <vt:lpstr>  b. Trò chơi với chữ cái a, ă, â:   </vt:lpstr>
      <vt:lpstr>PowerPoint Presentation</vt:lpstr>
      <vt:lpstr>PowerPoint Presentation</vt:lpstr>
      <vt:lpstr>PowerPoint Presentation</vt:lpstr>
      <vt:lpstr>PowerPoint Presentation</vt:lpstr>
      <vt:lpstr>  * TC 3: Thi xem ai khéo:  </vt:lpstr>
      <vt:lpstr>PowerPoint Presentation</vt:lpstr>
      <vt:lpstr> 3. Kết thúc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Lioness</dc:creator>
  <cp:lastModifiedBy>Hòa Nguyễn Khánh</cp:lastModifiedBy>
  <cp:revision>67</cp:revision>
  <dcterms:created xsi:type="dcterms:W3CDTF">2018-05-27T08:25:18Z</dcterms:created>
  <dcterms:modified xsi:type="dcterms:W3CDTF">2023-06-29T02:04:43Z</dcterms:modified>
</cp:coreProperties>
</file>