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26" r:id="rId2"/>
    <p:sldId id="282" r:id="rId3"/>
    <p:sldId id="335" r:id="rId4"/>
    <p:sldId id="336" r:id="rId5"/>
    <p:sldId id="258" r:id="rId6"/>
    <p:sldId id="272" r:id="rId7"/>
    <p:sldId id="259" r:id="rId8"/>
    <p:sldId id="320" r:id="rId9"/>
    <p:sldId id="321" r:id="rId10"/>
    <p:sldId id="262" r:id="rId11"/>
    <p:sldId id="285" r:id="rId12"/>
    <p:sldId id="284" r:id="rId13"/>
    <p:sldId id="271" r:id="rId14"/>
    <p:sldId id="273" r:id="rId15"/>
    <p:sldId id="274" r:id="rId16"/>
    <p:sldId id="275" r:id="rId17"/>
    <p:sldId id="300" r:id="rId18"/>
    <p:sldId id="286" r:id="rId19"/>
    <p:sldId id="264" r:id="rId20"/>
    <p:sldId id="268" r:id="rId21"/>
    <p:sldId id="269" r:id="rId22"/>
    <p:sldId id="270" r:id="rId23"/>
    <p:sldId id="299" r:id="rId24"/>
    <p:sldId id="298" r:id="rId25"/>
    <p:sldId id="328" r:id="rId26"/>
    <p:sldId id="279" r:id="rId27"/>
    <p:sldId id="278" r:id="rId28"/>
    <p:sldId id="291" r:id="rId29"/>
    <p:sldId id="331" r:id="rId30"/>
    <p:sldId id="288" r:id="rId31"/>
    <p:sldId id="323" r:id="rId32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Grechen Fuemen" panose="020B0604020202020204" charset="0"/>
      <p:regular r:id="rId41"/>
    </p:embeddedFont>
    <p:embeddedFont>
      <p:font typeface="Patrick Hand" panose="00000500000000000000" pitchFamily="2" charset="0"/>
      <p:regular r:id="rId42"/>
    </p:embeddedFont>
    <p:embeddedFont>
      <p:font typeface="Patrick Hand SC" panose="00000500000000000000" pitchFamily="2" charset="0"/>
      <p:regular r:id="rId43"/>
    </p:embeddedFont>
    <p:embeddedFont>
      <p:font typeface="Perpetua" panose="02020502060401020303" pitchFamily="18" charset="0"/>
      <p:regular r:id="rId44"/>
      <p:bold r:id="rId45"/>
      <p:italic r:id="rId46"/>
      <p:boldItalic r:id="rId47"/>
    </p:embeddedFont>
    <p:embeddedFont>
      <p:font typeface="Ravie" panose="04040805050809020602" pitchFamily="82" charset="0"/>
      <p:regular r:id="rId4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164A"/>
    <a:srgbClr val="401B5B"/>
    <a:srgbClr val="5A98FC"/>
    <a:srgbClr val="7BADFD"/>
    <a:srgbClr val="AECDFE"/>
    <a:srgbClr val="FFC1DA"/>
    <a:srgbClr val="FAFAFA"/>
    <a:srgbClr val="C383E6"/>
    <a:srgbClr val="FF7FAF"/>
    <a:srgbClr val="FED3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64" autoAdjust="0"/>
  </p:normalViewPr>
  <p:slideViewPr>
    <p:cSldViewPr snapToGrid="0">
      <p:cViewPr varScale="1">
        <p:scale>
          <a:sx n="62" d="100"/>
          <a:sy n="62" d="100"/>
        </p:scale>
        <p:origin x="1056" y="42"/>
      </p:cViewPr>
      <p:guideLst/>
    </p:cSldViewPr>
  </p:slideViewPr>
  <p:outlineViewPr>
    <p:cViewPr>
      <p:scale>
        <a:sx n="33" d="100"/>
        <a:sy n="33" d="100"/>
      </p:scale>
      <p:origin x="0" y="-1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84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02107-7F82-462F-BC38-9A3C0CD63F32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18584-7D8C-4BFF-AC45-65903087E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542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C7650-FD92-42F2-811D-1365FDCAD9AC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D6B53-DCDF-4119-9E3C-30CC13E940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7383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D6B53-DCDF-4119-9E3C-30CC13E940E0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4439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D6B53-DCDF-4119-9E3C-30CC13E940E0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9481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D6B53-DCDF-4119-9E3C-30CC13E940E0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5988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D6B53-DCDF-4119-9E3C-30CC13E940E0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9907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1D6B53-DCDF-4119-9E3C-30CC13E940E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773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D6B53-DCDF-4119-9E3C-30CC13E940E0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9110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D6B53-DCDF-4119-9E3C-30CC13E940E0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8190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D6B53-DCDF-4119-9E3C-30CC13E940E0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1540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D6B53-DCDF-4119-9E3C-30CC13E940E0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0717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D6B53-DCDF-4119-9E3C-30CC13E940E0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7871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D6B53-DCDF-4119-9E3C-30CC13E940E0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5509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D6B53-DCDF-4119-9E3C-30CC13E940E0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1361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7E53-BAFD-4E3B-81C7-95A38E19623B}" type="datetime1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547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1F67-467A-4623-B617-F81D7A9E5D84}" type="datetime1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5777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232F7-C86F-4746-8A75-169DFC9819C1}" type="datetime1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307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9AD1-C779-406C-914D-83F39A44DB74}" type="datetime1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919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CD49-4457-4A34-A94B-8439C6173B0B}" type="datetime1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761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74D87-5C29-4541-9965-D5C35E47F200}" type="datetime1">
              <a:rPr lang="vi-VN" smtClean="0"/>
              <a:t>12/02/2023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1988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B16E-DD96-42ED-BABD-8BE68EA5BB28}" type="datetime1">
              <a:rPr lang="vi-VN" smtClean="0"/>
              <a:t>12/02/2023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382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182B-3A96-4F80-BFB4-40FA91273915}" type="datetime1">
              <a:rPr lang="vi-VN" smtClean="0"/>
              <a:t>12/02/2023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299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9B7CA-F00D-4195-899D-B73657E9C229}" type="datetime1">
              <a:rPr lang="vi-VN" smtClean="0"/>
              <a:t>12/02/2023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‹#›</a:t>
            </a:fld>
            <a:r>
              <a:rPr lang="vi-VN" dirty="0"/>
              <a:t>/32</a:t>
            </a:r>
          </a:p>
        </p:txBody>
      </p:sp>
    </p:spTree>
    <p:extLst>
      <p:ext uri="{BB962C8B-B14F-4D97-AF65-F5344CB8AC3E}">
        <p14:creationId xmlns:p14="http://schemas.microsoft.com/office/powerpoint/2010/main" val="2366205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5F299-65D5-49E6-8C3A-EE5ED99A2677}" type="datetime1">
              <a:rPr lang="vi-VN" smtClean="0"/>
              <a:t>12/02/2023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0775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DA44-9E6B-40CC-9B06-5EDF2A5D88AB}" type="datetime1">
              <a:rPr lang="vi-VN" smtClean="0"/>
              <a:t>12/02/2023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0752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EBADC-5F53-4DEB-971A-97BC058B6BEF}" type="datetime1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  <a:latin typeface="Patrick Hand" panose="00000500000000000000" pitchFamily="2" charset="0"/>
              </a:defRPr>
            </a:lvl1pPr>
          </a:lstStyle>
          <a:p>
            <a:fld id="{4729ECEC-85AD-4198-8E23-28AC9D4A9C78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3A04E3-D6C2-216B-8B05-77D88F25310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2" y="49215"/>
            <a:ext cx="833144" cy="83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65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12" Type="http://schemas.microsoft.com/office/2007/relationships/hdphoto" Target="../media/hdphoto8.wdp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3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4a"/><Relationship Id="rId13" Type="http://schemas.microsoft.com/office/2007/relationships/media" Target="../media/media27.mp3"/><Relationship Id="rId18" Type="http://schemas.openxmlformats.org/officeDocument/2006/relationships/audio" Target="../media/media29.m4a"/><Relationship Id="rId26" Type="http://schemas.openxmlformats.org/officeDocument/2006/relationships/image" Target="../media/image35.png"/><Relationship Id="rId3" Type="http://schemas.microsoft.com/office/2007/relationships/media" Target="../media/media23.m4a"/><Relationship Id="rId21" Type="http://schemas.openxmlformats.org/officeDocument/2006/relationships/slide" Target="slide15.xml"/><Relationship Id="rId7" Type="http://schemas.microsoft.com/office/2007/relationships/media" Target="../media/media24.m4a"/><Relationship Id="rId12" Type="http://schemas.openxmlformats.org/officeDocument/2006/relationships/audio" Target="../media/media26.mp3"/><Relationship Id="rId17" Type="http://schemas.microsoft.com/office/2007/relationships/media" Target="../media/media29.m4a"/><Relationship Id="rId25" Type="http://schemas.openxmlformats.org/officeDocument/2006/relationships/slide" Target="slide13.xml"/><Relationship Id="rId2" Type="http://schemas.openxmlformats.org/officeDocument/2006/relationships/audio" Target="../media/media22.m4a"/><Relationship Id="rId16" Type="http://schemas.openxmlformats.org/officeDocument/2006/relationships/audio" Target="../media/media28.mp3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microsoft.com/office/2007/relationships/media" Target="../media/media22.m4a"/><Relationship Id="rId6" Type="http://schemas.openxmlformats.org/officeDocument/2006/relationships/audio" Target="../media/media10.m4a"/><Relationship Id="rId11" Type="http://schemas.microsoft.com/office/2007/relationships/media" Target="../media/media26.mp3"/><Relationship Id="rId24" Type="http://schemas.openxmlformats.org/officeDocument/2006/relationships/image" Target="../media/image34.png"/><Relationship Id="rId32" Type="http://schemas.openxmlformats.org/officeDocument/2006/relationships/image" Target="../media/image4.png"/><Relationship Id="rId5" Type="http://schemas.microsoft.com/office/2007/relationships/media" Target="../media/media10.m4a"/><Relationship Id="rId15" Type="http://schemas.microsoft.com/office/2007/relationships/media" Target="../media/media28.mp3"/><Relationship Id="rId23" Type="http://schemas.openxmlformats.org/officeDocument/2006/relationships/slide" Target="slide16.xml"/><Relationship Id="rId28" Type="http://schemas.openxmlformats.org/officeDocument/2006/relationships/image" Target="../media/image36.png"/><Relationship Id="rId10" Type="http://schemas.openxmlformats.org/officeDocument/2006/relationships/audio" Target="../media/media25.m4a"/><Relationship Id="rId19" Type="http://schemas.openxmlformats.org/officeDocument/2006/relationships/slideLayout" Target="../slideLayouts/slideLayout7.xml"/><Relationship Id="rId31" Type="http://schemas.openxmlformats.org/officeDocument/2006/relationships/slide" Target="slide17.xml"/><Relationship Id="rId4" Type="http://schemas.openxmlformats.org/officeDocument/2006/relationships/audio" Target="../media/media23.m4a"/><Relationship Id="rId9" Type="http://schemas.microsoft.com/office/2007/relationships/media" Target="../media/media25.m4a"/><Relationship Id="rId14" Type="http://schemas.openxmlformats.org/officeDocument/2006/relationships/audio" Target="../media/media27.mp3"/><Relationship Id="rId22" Type="http://schemas.openxmlformats.org/officeDocument/2006/relationships/image" Target="../media/image33.png"/><Relationship Id="rId27" Type="http://schemas.openxmlformats.org/officeDocument/2006/relationships/slide" Target="slide14.xml"/><Relationship Id="rId30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7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7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7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7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3.m4a"/><Relationship Id="rId13" Type="http://schemas.microsoft.com/office/2007/relationships/media" Target="../media/media36.mp3"/><Relationship Id="rId18" Type="http://schemas.openxmlformats.org/officeDocument/2006/relationships/audio" Target="../media/media38.mp3"/><Relationship Id="rId26" Type="http://schemas.openxmlformats.org/officeDocument/2006/relationships/image" Target="../media/image4.png"/><Relationship Id="rId3" Type="http://schemas.microsoft.com/office/2007/relationships/media" Target="../media/media32.m4a"/><Relationship Id="rId21" Type="http://schemas.openxmlformats.org/officeDocument/2006/relationships/image" Target="../media/image28.png"/><Relationship Id="rId7" Type="http://schemas.microsoft.com/office/2007/relationships/media" Target="../media/media33.m4a"/><Relationship Id="rId12" Type="http://schemas.openxmlformats.org/officeDocument/2006/relationships/audio" Target="../media/media35.m4a"/><Relationship Id="rId17" Type="http://schemas.microsoft.com/office/2007/relationships/media" Target="../media/media38.mp3"/><Relationship Id="rId25" Type="http://schemas.microsoft.com/office/2007/relationships/hdphoto" Target="../media/hdphoto11.wdp"/><Relationship Id="rId2" Type="http://schemas.microsoft.com/office/2007/relationships/media" Target="../media/media31.m4a"/><Relationship Id="rId16" Type="http://schemas.openxmlformats.org/officeDocument/2006/relationships/audio" Target="../media/media37.mp3"/><Relationship Id="rId20" Type="http://schemas.openxmlformats.org/officeDocument/2006/relationships/notesSlide" Target="../notesSlides/notesSlide6.xml"/><Relationship Id="rId1" Type="http://schemas.openxmlformats.org/officeDocument/2006/relationships/audio" Target="NULL" TargetMode="External"/><Relationship Id="rId6" Type="http://schemas.openxmlformats.org/officeDocument/2006/relationships/audio" Target="../media/media10.m4a"/><Relationship Id="rId11" Type="http://schemas.microsoft.com/office/2007/relationships/media" Target="../media/media35.m4a"/><Relationship Id="rId24" Type="http://schemas.openxmlformats.org/officeDocument/2006/relationships/image" Target="../media/image41.png"/><Relationship Id="rId5" Type="http://schemas.microsoft.com/office/2007/relationships/media" Target="../media/media10.m4a"/><Relationship Id="rId15" Type="http://schemas.microsoft.com/office/2007/relationships/media" Target="../media/media37.mp3"/><Relationship Id="rId23" Type="http://schemas.microsoft.com/office/2007/relationships/hdphoto" Target="../media/hdphoto10.wdp"/><Relationship Id="rId10" Type="http://schemas.openxmlformats.org/officeDocument/2006/relationships/audio" Target="../media/media34.m4a"/><Relationship Id="rId19" Type="http://schemas.openxmlformats.org/officeDocument/2006/relationships/slideLayout" Target="../slideLayouts/slideLayout7.xml"/><Relationship Id="rId4" Type="http://schemas.openxmlformats.org/officeDocument/2006/relationships/audio" Target="../media/media32.m4a"/><Relationship Id="rId9" Type="http://schemas.microsoft.com/office/2007/relationships/media" Target="../media/media34.m4a"/><Relationship Id="rId14" Type="http://schemas.openxmlformats.org/officeDocument/2006/relationships/audio" Target="../media/media36.mp3"/><Relationship Id="rId2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2.m4a"/><Relationship Id="rId13" Type="http://schemas.microsoft.com/office/2007/relationships/media" Target="../media/media33.m4a"/><Relationship Id="rId18" Type="http://schemas.openxmlformats.org/officeDocument/2006/relationships/audio" Target="../media/media44.m4a"/><Relationship Id="rId26" Type="http://schemas.openxmlformats.org/officeDocument/2006/relationships/image" Target="../media/image41.png"/><Relationship Id="rId3" Type="http://schemas.microsoft.com/office/2007/relationships/media" Target="../media/media40.m4a"/><Relationship Id="rId21" Type="http://schemas.openxmlformats.org/officeDocument/2006/relationships/slideLayout" Target="../slideLayouts/slideLayout7.xml"/><Relationship Id="rId7" Type="http://schemas.microsoft.com/office/2007/relationships/media" Target="../media/media42.m4a"/><Relationship Id="rId12" Type="http://schemas.microsoft.com/office/2007/relationships/media" Target="../media/media31.m4a"/><Relationship Id="rId17" Type="http://schemas.microsoft.com/office/2007/relationships/media" Target="../media/media44.m4a"/><Relationship Id="rId25" Type="http://schemas.microsoft.com/office/2007/relationships/hdphoto" Target="../media/hdphoto10.wdp"/><Relationship Id="rId2" Type="http://schemas.openxmlformats.org/officeDocument/2006/relationships/audio" Target="../media/media39.m4a"/><Relationship Id="rId16" Type="http://schemas.openxmlformats.org/officeDocument/2006/relationships/audio" Target="../media/media43.m4a"/><Relationship Id="rId20" Type="http://schemas.openxmlformats.org/officeDocument/2006/relationships/audio" Target="../media/media45.mp3"/><Relationship Id="rId1" Type="http://schemas.microsoft.com/office/2007/relationships/media" Target="../media/media39.m4a"/><Relationship Id="rId6" Type="http://schemas.openxmlformats.org/officeDocument/2006/relationships/audio" Target="../media/media41.m4a"/><Relationship Id="rId11" Type="http://schemas.openxmlformats.org/officeDocument/2006/relationships/audio" Target="NULL" TargetMode="External"/><Relationship Id="rId24" Type="http://schemas.openxmlformats.org/officeDocument/2006/relationships/image" Target="../media/image40.png"/><Relationship Id="rId5" Type="http://schemas.microsoft.com/office/2007/relationships/media" Target="../media/media41.m4a"/><Relationship Id="rId15" Type="http://schemas.microsoft.com/office/2007/relationships/media" Target="../media/media43.m4a"/><Relationship Id="rId23" Type="http://schemas.openxmlformats.org/officeDocument/2006/relationships/image" Target="../media/image28.png"/><Relationship Id="rId28" Type="http://schemas.openxmlformats.org/officeDocument/2006/relationships/image" Target="../media/image4.png"/><Relationship Id="rId10" Type="http://schemas.openxmlformats.org/officeDocument/2006/relationships/audio" Target="../media/media10.m4a"/><Relationship Id="rId19" Type="http://schemas.microsoft.com/office/2007/relationships/media" Target="../media/media45.mp3"/><Relationship Id="rId4" Type="http://schemas.openxmlformats.org/officeDocument/2006/relationships/audio" Target="../media/media40.m4a"/><Relationship Id="rId9" Type="http://schemas.microsoft.com/office/2007/relationships/media" Target="../media/media10.m4a"/><Relationship Id="rId14" Type="http://schemas.openxmlformats.org/officeDocument/2006/relationships/audio" Target="../media/media33.m4a"/><Relationship Id="rId22" Type="http://schemas.openxmlformats.org/officeDocument/2006/relationships/notesSlide" Target="../notesSlides/notesSlide7.xml"/><Relationship Id="rId27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media" Target="../media/media46.mp3"/><Relationship Id="rId7" Type="http://schemas.openxmlformats.org/officeDocument/2006/relationships/image" Target="../media/image40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28.pn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1.wdp"/><Relationship Id="rId4" Type="http://schemas.openxmlformats.org/officeDocument/2006/relationships/audio" Target="../media/media46.mp3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1.m4a"/><Relationship Id="rId13" Type="http://schemas.microsoft.com/office/2007/relationships/media" Target="../media/media50.m4a"/><Relationship Id="rId18" Type="http://schemas.openxmlformats.org/officeDocument/2006/relationships/image" Target="../media/image28.png"/><Relationship Id="rId3" Type="http://schemas.microsoft.com/office/2007/relationships/media" Target="../media/media48.m4a"/><Relationship Id="rId21" Type="http://schemas.openxmlformats.org/officeDocument/2006/relationships/image" Target="../media/image41.png"/><Relationship Id="rId7" Type="http://schemas.microsoft.com/office/2007/relationships/media" Target="../media/media41.m4a"/><Relationship Id="rId12" Type="http://schemas.openxmlformats.org/officeDocument/2006/relationships/audio" Target="../media/media33.m4a"/><Relationship Id="rId17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6" Type="http://schemas.openxmlformats.org/officeDocument/2006/relationships/audio" Target="../media/media45.mp3"/><Relationship Id="rId20" Type="http://schemas.microsoft.com/office/2007/relationships/hdphoto" Target="../media/hdphoto10.wdp"/><Relationship Id="rId1" Type="http://schemas.microsoft.com/office/2007/relationships/media" Target="../media/media47.m4a"/><Relationship Id="rId6" Type="http://schemas.openxmlformats.org/officeDocument/2006/relationships/audio" Target="../media/media49.m4a"/><Relationship Id="rId11" Type="http://schemas.microsoft.com/office/2007/relationships/media" Target="../media/media33.m4a"/><Relationship Id="rId5" Type="http://schemas.microsoft.com/office/2007/relationships/media" Target="../media/media49.m4a"/><Relationship Id="rId15" Type="http://schemas.microsoft.com/office/2007/relationships/media" Target="../media/media45.mp3"/><Relationship Id="rId23" Type="http://schemas.openxmlformats.org/officeDocument/2006/relationships/image" Target="../media/image4.png"/><Relationship Id="rId10" Type="http://schemas.openxmlformats.org/officeDocument/2006/relationships/audio" Target="../media/media10.m4a"/><Relationship Id="rId19" Type="http://schemas.openxmlformats.org/officeDocument/2006/relationships/image" Target="../media/image40.png"/><Relationship Id="rId4" Type="http://schemas.openxmlformats.org/officeDocument/2006/relationships/audio" Target="../media/media48.m4a"/><Relationship Id="rId9" Type="http://schemas.microsoft.com/office/2007/relationships/media" Target="../media/media10.m4a"/><Relationship Id="rId14" Type="http://schemas.openxmlformats.org/officeDocument/2006/relationships/audio" Target="../media/media50.m4a"/><Relationship Id="rId22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3.m4a"/><Relationship Id="rId13" Type="http://schemas.microsoft.com/office/2007/relationships/media" Target="../media/media45.mp3"/><Relationship Id="rId18" Type="http://schemas.openxmlformats.org/officeDocument/2006/relationships/image" Target="../media/image40.png"/><Relationship Id="rId3" Type="http://schemas.microsoft.com/office/2007/relationships/media" Target="../media/media52.m4a"/><Relationship Id="rId21" Type="http://schemas.microsoft.com/office/2007/relationships/hdphoto" Target="../media/hdphoto11.wdp"/><Relationship Id="rId7" Type="http://schemas.microsoft.com/office/2007/relationships/media" Target="../media/media53.m4a"/><Relationship Id="rId12" Type="http://schemas.openxmlformats.org/officeDocument/2006/relationships/audio" Target="../media/media54.m4a"/><Relationship Id="rId17" Type="http://schemas.openxmlformats.org/officeDocument/2006/relationships/image" Target="../media/image28.png"/><Relationship Id="rId2" Type="http://schemas.openxmlformats.org/officeDocument/2006/relationships/audio" Target="../media/media51.m4a"/><Relationship Id="rId16" Type="http://schemas.openxmlformats.org/officeDocument/2006/relationships/notesSlide" Target="../notesSlides/notesSlide8.xml"/><Relationship Id="rId20" Type="http://schemas.openxmlformats.org/officeDocument/2006/relationships/image" Target="../media/image41.png"/><Relationship Id="rId1" Type="http://schemas.microsoft.com/office/2007/relationships/media" Target="../media/media51.m4a"/><Relationship Id="rId6" Type="http://schemas.openxmlformats.org/officeDocument/2006/relationships/audio" Target="../media/media41.m4a"/><Relationship Id="rId11" Type="http://schemas.microsoft.com/office/2007/relationships/media" Target="../media/media54.m4a"/><Relationship Id="rId5" Type="http://schemas.microsoft.com/office/2007/relationships/media" Target="../media/media41.m4a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10.m4a"/><Relationship Id="rId19" Type="http://schemas.microsoft.com/office/2007/relationships/hdphoto" Target="../media/hdphoto10.wdp"/><Relationship Id="rId4" Type="http://schemas.openxmlformats.org/officeDocument/2006/relationships/audio" Target="../media/media52.m4a"/><Relationship Id="rId9" Type="http://schemas.microsoft.com/office/2007/relationships/media" Target="../media/media10.m4a"/><Relationship Id="rId14" Type="http://schemas.openxmlformats.org/officeDocument/2006/relationships/audio" Target="../media/media45.mp3"/><Relationship Id="rId22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56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audio" Target="../media/media30.mp3"/><Relationship Id="rId5" Type="http://schemas.microsoft.com/office/2007/relationships/media" Target="../media/media30.mp3"/><Relationship Id="rId10" Type="http://schemas.openxmlformats.org/officeDocument/2006/relationships/image" Target="../media/image4.png"/><Relationship Id="rId4" Type="http://schemas.openxmlformats.org/officeDocument/2006/relationships/audio" Target="../media/media56.m4a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8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48.png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48.png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2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59.mp3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8.png"/><Relationship Id="rId4" Type="http://schemas.openxmlformats.org/officeDocument/2006/relationships/hyperlink" Target="(Hyperlink)%20Tr&#242;%20ch&#417;i%202%20D&#225;n%20ch&#7845;m%20l&#234;n%20c&#225;nh%20b&#7885;%20r&#249;a.docx" TargetMode="External"/><Relationship Id="rId9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gif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9.png"/><Relationship Id="rId18" Type="http://schemas.openxmlformats.org/officeDocument/2006/relationships/image" Target="../media/image21.gif"/><Relationship Id="rId3" Type="http://schemas.microsoft.com/office/2007/relationships/media" Target="../media/media4.mp3"/><Relationship Id="rId21" Type="http://schemas.microsoft.com/office/2007/relationships/hdphoto" Target="../media/hdphoto4.wdp"/><Relationship Id="rId7" Type="http://schemas.microsoft.com/office/2007/relationships/media" Target="../media/media6.mp3"/><Relationship Id="rId12" Type="http://schemas.openxmlformats.org/officeDocument/2006/relationships/slide" Target="slide9.xml"/><Relationship Id="rId17" Type="http://schemas.microsoft.com/office/2007/relationships/hdphoto" Target="../media/hdphoto3.wdp"/><Relationship Id="rId2" Type="http://schemas.openxmlformats.org/officeDocument/2006/relationships/audio" Target="../media/media3.mp3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8.png"/><Relationship Id="rId24" Type="http://schemas.openxmlformats.org/officeDocument/2006/relationships/image" Target="../media/image4.png"/><Relationship Id="rId5" Type="http://schemas.microsoft.com/office/2007/relationships/media" Target="../media/media5.mp3"/><Relationship Id="rId15" Type="http://schemas.openxmlformats.org/officeDocument/2006/relationships/slide" Target="slide8.xml"/><Relationship Id="rId23" Type="http://schemas.microsoft.com/office/2007/relationships/hdphoto" Target="../media/hdphoto5.wdp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22.gif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2.wdp"/><Relationship Id="rId2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microsoft.com/office/2007/relationships/media" Target="../media/media13.mp3"/><Relationship Id="rId18" Type="http://schemas.openxmlformats.org/officeDocument/2006/relationships/audio" Target="../media/media15.m4a"/><Relationship Id="rId3" Type="http://schemas.microsoft.com/office/2007/relationships/media" Target="../media/media8.m4a"/><Relationship Id="rId21" Type="http://schemas.openxmlformats.org/officeDocument/2006/relationships/slide" Target="slide7.xml"/><Relationship Id="rId7" Type="http://schemas.microsoft.com/office/2007/relationships/media" Target="../media/media10.m4a"/><Relationship Id="rId12" Type="http://schemas.openxmlformats.org/officeDocument/2006/relationships/audio" Target="../media/media12.mp3"/><Relationship Id="rId17" Type="http://schemas.microsoft.com/office/2007/relationships/media" Target="../media/media15.m4a"/><Relationship Id="rId2" Type="http://schemas.openxmlformats.org/officeDocument/2006/relationships/audio" Target="../media/media7.m4a"/><Relationship Id="rId16" Type="http://schemas.openxmlformats.org/officeDocument/2006/relationships/audio" Target="../media/media14.m4a"/><Relationship Id="rId20" Type="http://schemas.openxmlformats.org/officeDocument/2006/relationships/image" Target="../media/image18.png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microsoft.com/office/2007/relationships/media" Target="../media/media12.mp3"/><Relationship Id="rId24" Type="http://schemas.openxmlformats.org/officeDocument/2006/relationships/image" Target="../media/image4.png"/><Relationship Id="rId5" Type="http://schemas.microsoft.com/office/2007/relationships/media" Target="../media/media9.m4a"/><Relationship Id="rId15" Type="http://schemas.microsoft.com/office/2007/relationships/media" Target="../media/media14.m4a"/><Relationship Id="rId23" Type="http://schemas.microsoft.com/office/2007/relationships/hdphoto" Target="../media/hdphoto6.wdp"/><Relationship Id="rId10" Type="http://schemas.openxmlformats.org/officeDocument/2006/relationships/audio" Target="../media/media11.m4a"/><Relationship Id="rId19" Type="http://schemas.openxmlformats.org/officeDocument/2006/relationships/slideLayout" Target="../slideLayouts/slideLayout7.xml"/><Relationship Id="rId4" Type="http://schemas.openxmlformats.org/officeDocument/2006/relationships/audio" Target="../media/media8.m4a"/><Relationship Id="rId9" Type="http://schemas.microsoft.com/office/2007/relationships/media" Target="../media/media11.m4a"/><Relationship Id="rId14" Type="http://schemas.openxmlformats.org/officeDocument/2006/relationships/audio" Target="../media/media13.mp3"/><Relationship Id="rId2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microsoft.com/office/2007/relationships/media" Target="../media/media20.m4a"/><Relationship Id="rId18" Type="http://schemas.openxmlformats.org/officeDocument/2006/relationships/image" Target="../media/image26.png"/><Relationship Id="rId3" Type="http://schemas.microsoft.com/office/2007/relationships/media" Target="../media/media17.m4a"/><Relationship Id="rId7" Type="http://schemas.microsoft.com/office/2007/relationships/media" Target="../media/media18.m4a"/><Relationship Id="rId12" Type="http://schemas.openxmlformats.org/officeDocument/2006/relationships/audio" Target="../media/media19.m4a"/><Relationship Id="rId17" Type="http://schemas.openxmlformats.org/officeDocument/2006/relationships/slide" Target="slide7.xml"/><Relationship Id="rId2" Type="http://schemas.openxmlformats.org/officeDocument/2006/relationships/audio" Target="../media/media16.m4a"/><Relationship Id="rId16" Type="http://schemas.openxmlformats.org/officeDocument/2006/relationships/image" Target="../media/image18.png"/><Relationship Id="rId1" Type="http://schemas.microsoft.com/office/2007/relationships/media" Target="../media/media16.m4a"/><Relationship Id="rId6" Type="http://schemas.openxmlformats.org/officeDocument/2006/relationships/audio" Target="../media/media10.m4a"/><Relationship Id="rId11" Type="http://schemas.microsoft.com/office/2007/relationships/media" Target="../media/media19.m4a"/><Relationship Id="rId5" Type="http://schemas.microsoft.com/office/2007/relationships/media" Target="../media/media10.m4a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12.mp3"/><Relationship Id="rId19" Type="http://schemas.openxmlformats.org/officeDocument/2006/relationships/image" Target="../media/image4.png"/><Relationship Id="rId4" Type="http://schemas.openxmlformats.org/officeDocument/2006/relationships/audio" Target="../media/media17.m4a"/><Relationship Id="rId9" Type="http://schemas.microsoft.com/office/2007/relationships/media" Target="../media/media12.mp3"/><Relationship Id="rId14" Type="http://schemas.openxmlformats.org/officeDocument/2006/relationships/audio" Target="../media/media2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1</a:t>
            </a:fld>
            <a:r>
              <a:rPr lang="vi-VN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2333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/>
    </mc:Choice>
    <mc:Fallback xmlns="">
      <p:transition spd="slow"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6860" y="1502959"/>
            <a:ext cx="54359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Patrick Hand" panose="00000500000000000000" pitchFamily="2" charset="0"/>
              </a:rPr>
              <a:t>Tách</a:t>
            </a:r>
            <a:r>
              <a:rPr lang="en-US" sz="7200" b="1" dirty="0">
                <a:latin typeface="Patrick Hand" panose="00000500000000000000" pitchFamily="2" charset="0"/>
              </a:rPr>
              <a:t> </a:t>
            </a:r>
            <a:r>
              <a:rPr lang="en-US" sz="7200" b="1" dirty="0" err="1">
                <a:latin typeface="Patrick Hand" panose="00000500000000000000" pitchFamily="2" charset="0"/>
              </a:rPr>
              <a:t>nhóm</a:t>
            </a:r>
            <a:r>
              <a:rPr lang="en-US" sz="7200" b="1" dirty="0">
                <a:latin typeface="Patrick Hand" panose="00000500000000000000" pitchFamily="2" charset="0"/>
              </a:rPr>
              <a:t> </a:t>
            </a:r>
            <a:r>
              <a:rPr lang="en-US" sz="7200" b="1" dirty="0" err="1">
                <a:latin typeface="Patrick Hand" panose="00000500000000000000" pitchFamily="2" charset="0"/>
              </a:rPr>
              <a:t>số</a:t>
            </a:r>
            <a:r>
              <a:rPr lang="en-US" sz="7200" b="1" dirty="0">
                <a:latin typeface="Patrick Hand" panose="00000500000000000000" pitchFamily="2" charset="0"/>
              </a:rPr>
              <a:t> </a:t>
            </a:r>
            <a:r>
              <a:rPr lang="en-US" sz="7200" b="1" dirty="0" err="1">
                <a:latin typeface="Patrick Hand" panose="00000500000000000000" pitchFamily="2" charset="0"/>
              </a:rPr>
              <a:t>lượng</a:t>
            </a:r>
            <a:r>
              <a:rPr lang="en-US" sz="7200" b="1" dirty="0">
                <a:latin typeface="Patrick Hand" panose="00000500000000000000" pitchFamily="2" charset="0"/>
              </a:rPr>
              <a:t> </a:t>
            </a:r>
            <a:r>
              <a:rPr lang="en-US" sz="7200" b="1" dirty="0" err="1">
                <a:latin typeface="Patrick Hand" panose="00000500000000000000" pitchFamily="2" charset="0"/>
              </a:rPr>
              <a:t>trong</a:t>
            </a:r>
            <a:r>
              <a:rPr lang="en-US" sz="7200" b="1" dirty="0">
                <a:latin typeface="Patrick Hand" panose="00000500000000000000" pitchFamily="2" charset="0"/>
              </a:rPr>
              <a:t> </a:t>
            </a:r>
            <a:r>
              <a:rPr lang="en-US" sz="7200" b="1" dirty="0" err="1">
                <a:latin typeface="Patrick Hand" panose="00000500000000000000" pitchFamily="2" charset="0"/>
              </a:rPr>
              <a:t>phạm</a:t>
            </a:r>
            <a:r>
              <a:rPr lang="en-US" sz="7200" b="1" dirty="0">
                <a:latin typeface="Patrick Hand" panose="00000500000000000000" pitchFamily="2" charset="0"/>
              </a:rPr>
              <a:t> vi 9</a:t>
            </a:r>
            <a:endParaRPr lang="vi-VN" sz="7200" b="1" dirty="0">
              <a:latin typeface="Patrick Hand" panose="00000500000000000000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10</a:t>
            </a:fld>
            <a:r>
              <a:rPr lang="vi-VN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343108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126"/>
            <a:ext cx="2601516" cy="2403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3098" y="5780"/>
            <a:ext cx="1698901" cy="26469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2776" l="10800" r="94700">
                        <a14:foregroundMark x1="30500" y1="50492" x2="53800" y2="72736"/>
                        <a14:foregroundMark x1="31000" y1="41142" x2="31000" y2="41142"/>
                        <a14:foregroundMark x1="22200" y1="40256" x2="69700" y2="42618"/>
                        <a14:foregroundMark x1="31200" y1="35827" x2="31200" y2="35827"/>
                        <a14:foregroundMark x1="72900" y1="57972" x2="72900" y2="57972"/>
                        <a14:foregroundMark x1="76700" y1="54724" x2="76700" y2="54724"/>
                        <a14:foregroundMark x1="70500" y1="54724" x2="70500" y2="54724"/>
                        <a14:foregroundMark x1="74600" y1="56398" x2="74600" y2="56398"/>
                        <a14:foregroundMark x1="70300" y1="56890" x2="70300" y2="56890"/>
                        <a14:foregroundMark x1="19600" y1="38976" x2="19900" y2="43012"/>
                        <a14:foregroundMark x1="20500" y1="43602" x2="23100" y2="44783"/>
                        <a14:backgroundMark x1="20500" y1="25689" x2="17400" y2="32776"/>
                        <a14:backgroundMark x1="46000" y1="11909" x2="47900" y2="12598"/>
                        <a14:backgroundMark x1="47900" y1="21260" x2="46900" y2="24803"/>
                        <a14:backgroundMark x1="58600" y1="13287" x2="58800" y2="14961"/>
                        <a14:backgroundMark x1="58600" y1="16831" x2="58100" y2="20079"/>
                        <a14:backgroundMark x1="70200" y1="20079" x2="65900" y2="23130"/>
                        <a14:backgroundMark x1="56400" y1="26870" x2="54300" y2="30217"/>
                        <a14:backgroundMark x1="36700" y1="26181" x2="39300" y2="28740"/>
                        <a14:backgroundMark x1="28600" y1="19193" x2="30500" y2="23622"/>
                        <a14:backgroundMark x1="75000" y1="30906" x2="80200" y2="35827"/>
                        <a14:backgroundMark x1="74200" y1="46752" x2="78000" y2="49311"/>
                        <a14:backgroundMark x1="46400" y1="21260" x2="46700" y2="26870"/>
                        <a14:backgroundMark x1="16500" y1="35039" x2="16700" y2="39567"/>
                        <a14:backgroundMark x1="21500" y1="55413" x2="21500" y2="55413"/>
                        <a14:backgroundMark x1="22200" y1="61024" x2="24100" y2="64567"/>
                        <a14:backgroundMark x1="25800" y1="70177" x2="25800" y2="70177"/>
                        <a14:backgroundMark x1="75700" y1="53839" x2="75700" y2="53839"/>
                        <a14:backgroundMark x1="74800" y1="32480" x2="74800" y2="32480"/>
                        <a14:backgroundMark x1="23200" y1="57087" x2="24200" y2="65453"/>
                        <a14:backgroundMark x1="23200" y1="55906" x2="23700" y2="60630"/>
                        <a14:backgroundMark x1="70800" y1="53051" x2="70800" y2="53051"/>
                        <a14:backgroundMark x1="74300" y1="59154" x2="74300" y2="59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27" r="4909" b="15626"/>
          <a:stretch/>
        </p:blipFill>
        <p:spPr>
          <a:xfrm>
            <a:off x="904765" y="1329253"/>
            <a:ext cx="4684295" cy="4720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t="13801" r="19941" b="32865"/>
          <a:stretch/>
        </p:blipFill>
        <p:spPr>
          <a:xfrm>
            <a:off x="6495381" y="600948"/>
            <a:ext cx="4972031" cy="38169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4453" y1="65029" x2="22852" y2="84104"/>
                        <a14:foregroundMark x1="44727" y1="65896" x2="63477" y2="81792"/>
                        <a14:foregroundMark x1="70508" y1="46821" x2="83398" y2="65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97" y="3689556"/>
            <a:ext cx="3864800" cy="261175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11</a:t>
            </a:fld>
            <a:r>
              <a:rPr lang="vi-VN"/>
              <a:t>/40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4674F2-C097-8536-FAAD-6CD3C8FE9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7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085" y="619018"/>
            <a:ext cx="451143" cy="402371"/>
          </a:xfrm>
          <a:prstGeom prst="rect">
            <a:avLst/>
          </a:prstGeom>
        </p:spPr>
      </p:pic>
      <p:pic>
        <p:nvPicPr>
          <p:cNvPr id="14" name="Picture 1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942" y="1170629"/>
            <a:ext cx="445047" cy="402371"/>
          </a:xfrm>
          <a:prstGeom prst="rect">
            <a:avLst/>
          </a:prstGeom>
        </p:spPr>
      </p:pic>
      <p:pic>
        <p:nvPicPr>
          <p:cNvPr id="41" name="Picture 40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743" y="270272"/>
            <a:ext cx="448056" cy="418514"/>
          </a:xfrm>
          <a:prstGeom prst="rect">
            <a:avLst/>
          </a:prstGeom>
        </p:spPr>
      </p:pic>
      <p:pic>
        <p:nvPicPr>
          <p:cNvPr id="52" name="Picture 51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52" y="312021"/>
            <a:ext cx="445047" cy="414564"/>
          </a:xfrm>
          <a:prstGeom prst="rect">
            <a:avLst/>
          </a:prstGeom>
        </p:spPr>
      </p:pic>
      <p:pic>
        <p:nvPicPr>
          <p:cNvPr id="2" name="1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1559401" y="1649432"/>
            <a:ext cx="1498601" cy="1828800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3058002" y="1649432"/>
            <a:ext cx="1498601" cy="18288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4556603" y="1649432"/>
            <a:ext cx="1498601" cy="18288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6055204" y="1649432"/>
            <a:ext cx="1498601" cy="18288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7553805" y="1649432"/>
            <a:ext cx="1498601" cy="18288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1559400" y="3478232"/>
            <a:ext cx="1498601" cy="182880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3058001" y="3478232"/>
            <a:ext cx="1498601" cy="18288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4556602" y="3478232"/>
            <a:ext cx="1498601" cy="18288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6055203" y="3478232"/>
            <a:ext cx="1498601" cy="1828800"/>
          </a:xfrm>
          <a:prstGeom prst="rect">
            <a:avLst/>
          </a:prstGeom>
        </p:spPr>
      </p:pic>
      <p:sp>
        <p:nvSpPr>
          <p:cNvPr id="12" name="Arc 11"/>
          <p:cNvSpPr/>
          <p:nvPr/>
        </p:nvSpPr>
        <p:spPr>
          <a:xfrm>
            <a:off x="616462" y="700912"/>
            <a:ext cx="9037361" cy="5554639"/>
          </a:xfrm>
          <a:prstGeom prst="arc">
            <a:avLst>
              <a:gd name="adj1" fmla="val 16200000"/>
              <a:gd name="adj2" fmla="val 16198265"/>
            </a:avLst>
          </a:prstGeom>
          <a:ln w="76200">
            <a:solidFill>
              <a:srgbClr val="FF2F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ounded Rectangle 12">
            <a:hlinkClick r:id="rId31" action="ppaction://hlinksldjump"/>
          </p:cNvPr>
          <p:cNvSpPr/>
          <p:nvPr/>
        </p:nvSpPr>
        <p:spPr>
          <a:xfrm>
            <a:off x="10073678" y="2563832"/>
            <a:ext cx="1505033" cy="203470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058001" y="-857207"/>
            <a:ext cx="609600" cy="6096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947002" y="-888629"/>
            <a:ext cx="609600" cy="609600"/>
          </a:xfrm>
          <a:prstGeom prst="rect">
            <a:avLst/>
          </a:prstGeom>
        </p:spPr>
      </p:pic>
      <p:pic>
        <p:nvPicPr>
          <p:cNvPr id="11" name="Đế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2234952" y="-829266"/>
            <a:ext cx="609600" cy="609600"/>
          </a:xfrm>
          <a:prstGeom prst="rect">
            <a:avLst/>
          </a:prstGeom>
        </p:spPr>
      </p:pic>
      <p:pic>
        <p:nvPicPr>
          <p:cNvPr id="16" name="Có tất cả 9 con thỏ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54600" y="-888629"/>
            <a:ext cx="609600" cy="609600"/>
          </a:xfrm>
          <a:prstGeom prst="rect">
            <a:avLst/>
          </a:prstGeom>
        </p:spPr>
      </p:pic>
      <p:pic>
        <p:nvPicPr>
          <p:cNvPr id="17" name="Chia thỏ theo ý thích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807591" y="-888629"/>
            <a:ext cx="609600" cy="609600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12</a:t>
            </a:fld>
            <a:r>
              <a:rPr lang="vi-VN"/>
              <a:t>/40</a:t>
            </a:r>
          </a:p>
        </p:txBody>
      </p:sp>
      <p:pic>
        <p:nvPicPr>
          <p:cNvPr id="21" name="8. đếm thỏ">
            <a:hlinkClick r:id="" action="ppaction://media"/>
            <a:extLst>
              <a:ext uri="{FF2B5EF4-FFF2-40B4-BE49-F238E27FC236}">
                <a16:creationId xmlns:a16="http://schemas.microsoft.com/office/drawing/2014/main" id="{301A49F8-5B31-375E-7F26-A716AFA57EB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112391" y="7459506"/>
            <a:ext cx="609600" cy="609600"/>
          </a:xfrm>
          <a:prstGeom prst="rect">
            <a:avLst/>
          </a:prstGeom>
        </p:spPr>
      </p:pic>
      <p:pic>
        <p:nvPicPr>
          <p:cNvPr id="22" name="9.  9 thỏ tương ứng với ...">
            <a:hlinkClick r:id="" action="ppaction://media"/>
            <a:extLst>
              <a:ext uri="{FF2B5EF4-FFF2-40B4-BE49-F238E27FC236}">
                <a16:creationId xmlns:a16="http://schemas.microsoft.com/office/drawing/2014/main" id="{A4565F45-709C-D96E-99C2-F50D976C4A4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642202" y="7480613"/>
            <a:ext cx="609600" cy="609600"/>
          </a:xfrm>
          <a:prstGeom prst="rect">
            <a:avLst/>
          </a:prstGeom>
        </p:spPr>
      </p:pic>
      <p:pic>
        <p:nvPicPr>
          <p:cNvPr id="23" name="10. chia thỏ theo ý thích">
            <a:hlinkClick r:id="" action="ppaction://media"/>
            <a:extLst>
              <a:ext uri="{FF2B5EF4-FFF2-40B4-BE49-F238E27FC236}">
                <a16:creationId xmlns:a16="http://schemas.microsoft.com/office/drawing/2014/main" id="{9523BC3A-54ED-F1AD-4040-E7690C97BDF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2234952" y="7459506"/>
            <a:ext cx="609600" cy="609600"/>
          </a:xfrm>
          <a:prstGeom prst="rect">
            <a:avLst/>
          </a:prstGeom>
        </p:spPr>
      </p:pic>
      <p:pic>
        <p:nvPicPr>
          <p:cNvPr id="24" name="cùng đếm">
            <a:hlinkClick r:id="" action="ppaction://media"/>
            <a:extLst>
              <a:ext uri="{FF2B5EF4-FFF2-40B4-BE49-F238E27FC236}">
                <a16:creationId xmlns:a16="http://schemas.microsoft.com/office/drawing/2014/main" id="{DB6F1E20-BB5F-9D5B-A783-30C3FD4E645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2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161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37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532"/>
                            </p:stCondLst>
                            <p:childTnLst>
                              <p:par>
                                <p:cTn id="68" presetID="2" presetClass="entr" presetSubtype="6" fill="hold" grpId="0" nodeType="afterEffect">
                                  <p:stCondLst>
                                    <p:cond delay="2768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529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6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774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615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3895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 Same Side Corner Rectangle 60"/>
          <p:cNvSpPr/>
          <p:nvPr/>
        </p:nvSpPr>
        <p:spPr>
          <a:xfrm>
            <a:off x="6682881" y="3820886"/>
            <a:ext cx="4402211" cy="2775856"/>
          </a:xfrm>
          <a:prstGeom prst="round2SameRect">
            <a:avLst>
              <a:gd name="adj1" fmla="val 18057"/>
              <a:gd name="adj2" fmla="val 0"/>
            </a:avLst>
          </a:prstGeom>
          <a:noFill/>
          <a:ln w="57150">
            <a:solidFill>
              <a:srgbClr val="B76E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Snip Same Side Corner Rectangle 46"/>
          <p:cNvSpPr/>
          <p:nvPr/>
        </p:nvSpPr>
        <p:spPr>
          <a:xfrm>
            <a:off x="2806700" y="478972"/>
            <a:ext cx="6435271" cy="2705208"/>
          </a:xfrm>
          <a:prstGeom prst="snip2SameRect">
            <a:avLst/>
          </a:prstGeom>
          <a:noFill/>
          <a:ln w="76200">
            <a:solidFill>
              <a:srgbClr val="FF7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2912841" y="590652"/>
            <a:ext cx="1246930" cy="1521676"/>
          </a:xfrm>
          <a:prstGeom prst="rect">
            <a:avLst/>
          </a:prstGeom>
        </p:spPr>
      </p:pic>
      <p:pic>
        <p:nvPicPr>
          <p:cNvPr id="32" name="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4169521" y="590652"/>
            <a:ext cx="1246930" cy="1521676"/>
          </a:xfrm>
          <a:prstGeom prst="rect">
            <a:avLst/>
          </a:prstGeom>
        </p:spPr>
      </p:pic>
      <p:pic>
        <p:nvPicPr>
          <p:cNvPr id="33" name="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5426201" y="590652"/>
            <a:ext cx="1246930" cy="1521676"/>
          </a:xfrm>
          <a:prstGeom prst="rect">
            <a:avLst/>
          </a:prstGeom>
        </p:spPr>
      </p:pic>
      <p:pic>
        <p:nvPicPr>
          <p:cNvPr id="34" name="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6682881" y="590652"/>
            <a:ext cx="1246930" cy="1521676"/>
          </a:xfrm>
          <a:prstGeom prst="rect">
            <a:avLst/>
          </a:prstGeom>
        </p:spPr>
      </p:pic>
      <p:pic>
        <p:nvPicPr>
          <p:cNvPr id="35" name="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7939561" y="590652"/>
            <a:ext cx="1246930" cy="1521676"/>
          </a:xfrm>
          <a:prstGeom prst="rect">
            <a:avLst/>
          </a:prstGeom>
        </p:spPr>
      </p:pic>
      <p:pic>
        <p:nvPicPr>
          <p:cNvPr id="39" name="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3500669" y="1774958"/>
            <a:ext cx="1246930" cy="1521676"/>
          </a:xfrm>
          <a:prstGeom prst="rect">
            <a:avLst/>
          </a:prstGeom>
        </p:spPr>
      </p:pic>
      <p:pic>
        <p:nvPicPr>
          <p:cNvPr id="40" name="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4749572" y="1774958"/>
            <a:ext cx="1246930" cy="1521676"/>
          </a:xfrm>
          <a:prstGeom prst="rect">
            <a:avLst/>
          </a:prstGeom>
        </p:spPr>
      </p:pic>
      <p:pic>
        <p:nvPicPr>
          <p:cNvPr id="41" name="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6037571" y="1774958"/>
            <a:ext cx="1246930" cy="1521676"/>
          </a:xfrm>
          <a:prstGeom prst="rect">
            <a:avLst/>
          </a:prstGeom>
        </p:spPr>
      </p:pic>
      <p:pic>
        <p:nvPicPr>
          <p:cNvPr id="42" name="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7325570" y="1774958"/>
            <a:ext cx="1246930" cy="1521676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H="1">
            <a:off x="5214538" y="3246893"/>
            <a:ext cx="580432" cy="573993"/>
          </a:xfrm>
          <a:prstGeom prst="straightConnector1">
            <a:avLst/>
          </a:prstGeom>
          <a:ln w="57150">
            <a:solidFill>
              <a:srgbClr val="B76E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 Same Side Corner Rectangle 61"/>
          <p:cNvSpPr/>
          <p:nvPr/>
        </p:nvSpPr>
        <p:spPr>
          <a:xfrm>
            <a:off x="1117834" y="3820886"/>
            <a:ext cx="4402211" cy="2775856"/>
          </a:xfrm>
          <a:prstGeom prst="round2SameRect">
            <a:avLst>
              <a:gd name="adj1" fmla="val 18057"/>
              <a:gd name="adj2" fmla="val 0"/>
            </a:avLst>
          </a:prstGeom>
          <a:noFill/>
          <a:ln w="57150">
            <a:solidFill>
              <a:srgbClr val="B76E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6365883" y="3246893"/>
            <a:ext cx="580432" cy="573993"/>
          </a:xfrm>
          <a:prstGeom prst="straightConnector1">
            <a:avLst/>
          </a:prstGeom>
          <a:ln w="57150">
            <a:solidFill>
              <a:srgbClr val="B76E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1898092" y="2848591"/>
            <a:ext cx="589233" cy="79660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8" name="Rounded Rectangle 67">
            <a:hlinkClick r:id="rId5" action="ppaction://hlinksldjump"/>
          </p:cNvPr>
          <p:cNvSpPr/>
          <p:nvPr/>
        </p:nvSpPr>
        <p:spPr>
          <a:xfrm>
            <a:off x="9585197" y="2874659"/>
            <a:ext cx="589233" cy="79660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0" name="Rounded Rectangle 19">
            <a:hlinkClick r:id="rId6" action="ppaction://hlinksldjump"/>
          </p:cNvPr>
          <p:cNvSpPr/>
          <p:nvPr/>
        </p:nvSpPr>
        <p:spPr>
          <a:xfrm>
            <a:off x="9935940" y="1044893"/>
            <a:ext cx="1306268" cy="176598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13</a:t>
            </a:fld>
            <a:r>
              <a:rPr lang="vi-VN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2978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0.04713 0.5863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2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0.20443 0.4745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1" y="2372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18685 0.4768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2384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17226 0.4745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2372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0.15886 0.47454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237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26263 0.5018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250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24649 0.4969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2483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22513 0.4969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483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1055 0.4921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86 1.48148E-6 L 4.16667E-7 1.48148E-6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 Same Side Corner Rectangle 60"/>
          <p:cNvSpPr/>
          <p:nvPr/>
        </p:nvSpPr>
        <p:spPr>
          <a:xfrm>
            <a:off x="6682881" y="3820886"/>
            <a:ext cx="4402211" cy="2775856"/>
          </a:xfrm>
          <a:prstGeom prst="round2SameRect">
            <a:avLst>
              <a:gd name="adj1" fmla="val 18057"/>
              <a:gd name="adj2" fmla="val 0"/>
            </a:avLst>
          </a:prstGeom>
          <a:noFill/>
          <a:ln w="57150">
            <a:solidFill>
              <a:srgbClr val="B76E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Snip Same Side Corner Rectangle 46"/>
          <p:cNvSpPr/>
          <p:nvPr/>
        </p:nvSpPr>
        <p:spPr>
          <a:xfrm>
            <a:off x="2806700" y="478972"/>
            <a:ext cx="6435271" cy="2705208"/>
          </a:xfrm>
          <a:prstGeom prst="snip2SameRect">
            <a:avLst/>
          </a:prstGeom>
          <a:noFill/>
          <a:ln w="76200">
            <a:solidFill>
              <a:srgbClr val="FF7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2912841" y="590652"/>
            <a:ext cx="1246930" cy="1521676"/>
          </a:xfrm>
          <a:prstGeom prst="rect">
            <a:avLst/>
          </a:prstGeom>
        </p:spPr>
      </p:pic>
      <p:pic>
        <p:nvPicPr>
          <p:cNvPr id="32" name="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4169521" y="590652"/>
            <a:ext cx="1246930" cy="1521676"/>
          </a:xfrm>
          <a:prstGeom prst="rect">
            <a:avLst/>
          </a:prstGeom>
        </p:spPr>
      </p:pic>
      <p:pic>
        <p:nvPicPr>
          <p:cNvPr id="33" name="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5426201" y="590652"/>
            <a:ext cx="1246930" cy="1521676"/>
          </a:xfrm>
          <a:prstGeom prst="rect">
            <a:avLst/>
          </a:prstGeom>
        </p:spPr>
      </p:pic>
      <p:pic>
        <p:nvPicPr>
          <p:cNvPr id="34" name="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6682881" y="590652"/>
            <a:ext cx="1246930" cy="1521676"/>
          </a:xfrm>
          <a:prstGeom prst="rect">
            <a:avLst/>
          </a:prstGeom>
        </p:spPr>
      </p:pic>
      <p:pic>
        <p:nvPicPr>
          <p:cNvPr id="35" name="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7939561" y="590652"/>
            <a:ext cx="1246930" cy="1521676"/>
          </a:xfrm>
          <a:prstGeom prst="rect">
            <a:avLst/>
          </a:prstGeom>
        </p:spPr>
      </p:pic>
      <p:pic>
        <p:nvPicPr>
          <p:cNvPr id="39" name="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3500669" y="1774958"/>
            <a:ext cx="1246930" cy="1521676"/>
          </a:xfrm>
          <a:prstGeom prst="rect">
            <a:avLst/>
          </a:prstGeom>
        </p:spPr>
      </p:pic>
      <p:pic>
        <p:nvPicPr>
          <p:cNvPr id="40" name="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4749572" y="1774958"/>
            <a:ext cx="1246930" cy="1521676"/>
          </a:xfrm>
          <a:prstGeom prst="rect">
            <a:avLst/>
          </a:prstGeom>
        </p:spPr>
      </p:pic>
      <p:pic>
        <p:nvPicPr>
          <p:cNvPr id="41" name="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6037571" y="1774958"/>
            <a:ext cx="1246930" cy="1521676"/>
          </a:xfrm>
          <a:prstGeom prst="rect">
            <a:avLst/>
          </a:prstGeom>
        </p:spPr>
      </p:pic>
      <p:pic>
        <p:nvPicPr>
          <p:cNvPr id="42" name="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7325570" y="1774958"/>
            <a:ext cx="1246930" cy="1521676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H="1">
            <a:off x="5214538" y="3246893"/>
            <a:ext cx="580432" cy="573993"/>
          </a:xfrm>
          <a:prstGeom prst="straightConnector1">
            <a:avLst/>
          </a:prstGeom>
          <a:ln w="57150">
            <a:solidFill>
              <a:srgbClr val="B76E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 Same Side Corner Rectangle 61"/>
          <p:cNvSpPr/>
          <p:nvPr/>
        </p:nvSpPr>
        <p:spPr>
          <a:xfrm>
            <a:off x="1117834" y="3820886"/>
            <a:ext cx="4402211" cy="2775856"/>
          </a:xfrm>
          <a:prstGeom prst="round2SameRect">
            <a:avLst>
              <a:gd name="adj1" fmla="val 18057"/>
              <a:gd name="adj2" fmla="val 0"/>
            </a:avLst>
          </a:prstGeom>
          <a:noFill/>
          <a:ln w="57150">
            <a:solidFill>
              <a:srgbClr val="B76E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6365883" y="3246893"/>
            <a:ext cx="580432" cy="573993"/>
          </a:xfrm>
          <a:prstGeom prst="straightConnector1">
            <a:avLst/>
          </a:prstGeom>
          <a:ln w="57150">
            <a:solidFill>
              <a:srgbClr val="B76E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898092" y="2848591"/>
            <a:ext cx="589233" cy="79660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8" name="Rounded Rectangle 17">
            <a:hlinkClick r:id="rId5" action="ppaction://hlinksldjump"/>
          </p:cNvPr>
          <p:cNvSpPr/>
          <p:nvPr/>
        </p:nvSpPr>
        <p:spPr>
          <a:xfrm>
            <a:off x="9585197" y="2874659"/>
            <a:ext cx="589233" cy="79660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0" name="Rounded Rectangle 19">
            <a:hlinkClick r:id="rId6" action="ppaction://hlinksldjump"/>
          </p:cNvPr>
          <p:cNvSpPr/>
          <p:nvPr/>
        </p:nvSpPr>
        <p:spPr>
          <a:xfrm>
            <a:off x="9935940" y="1044893"/>
            <a:ext cx="1306268" cy="176598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14</a:t>
            </a:fld>
            <a:r>
              <a:rPr lang="vi-VN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174971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0.08255 0.5627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281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-0.05846 0.5703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14649 0.4821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8" y="2409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13685 0.4847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242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0.12852 0.4847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2423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26263 0.5018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250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24649 0.4969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2483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22513 0.4969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483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1055 0.4921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86 1.48148E-6 L 4.16667E-7 1.48148E-6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 Same Side Corner Rectangle 60"/>
          <p:cNvSpPr/>
          <p:nvPr/>
        </p:nvSpPr>
        <p:spPr>
          <a:xfrm>
            <a:off x="6682881" y="3820886"/>
            <a:ext cx="4402211" cy="2775856"/>
          </a:xfrm>
          <a:prstGeom prst="round2SameRect">
            <a:avLst>
              <a:gd name="adj1" fmla="val 18057"/>
              <a:gd name="adj2" fmla="val 0"/>
            </a:avLst>
          </a:prstGeom>
          <a:noFill/>
          <a:ln w="57150">
            <a:solidFill>
              <a:srgbClr val="B76E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Snip Same Side Corner Rectangle 46"/>
          <p:cNvSpPr/>
          <p:nvPr/>
        </p:nvSpPr>
        <p:spPr>
          <a:xfrm>
            <a:off x="2806700" y="478972"/>
            <a:ext cx="6435271" cy="2705208"/>
          </a:xfrm>
          <a:prstGeom prst="snip2SameRect">
            <a:avLst/>
          </a:prstGeom>
          <a:noFill/>
          <a:ln w="76200">
            <a:solidFill>
              <a:srgbClr val="FF7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2912841" y="590652"/>
            <a:ext cx="1246930" cy="1521676"/>
          </a:xfrm>
          <a:prstGeom prst="rect">
            <a:avLst/>
          </a:prstGeom>
        </p:spPr>
      </p:pic>
      <p:pic>
        <p:nvPicPr>
          <p:cNvPr id="32" name="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4169521" y="590652"/>
            <a:ext cx="1246930" cy="1521676"/>
          </a:xfrm>
          <a:prstGeom prst="rect">
            <a:avLst/>
          </a:prstGeom>
        </p:spPr>
      </p:pic>
      <p:pic>
        <p:nvPicPr>
          <p:cNvPr id="33" name="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5426201" y="590652"/>
            <a:ext cx="1246930" cy="1521676"/>
          </a:xfrm>
          <a:prstGeom prst="rect">
            <a:avLst/>
          </a:prstGeom>
        </p:spPr>
      </p:pic>
      <p:pic>
        <p:nvPicPr>
          <p:cNvPr id="34" name="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6682881" y="590652"/>
            <a:ext cx="1246930" cy="1521676"/>
          </a:xfrm>
          <a:prstGeom prst="rect">
            <a:avLst/>
          </a:prstGeom>
        </p:spPr>
      </p:pic>
      <p:pic>
        <p:nvPicPr>
          <p:cNvPr id="35" name="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7939561" y="590652"/>
            <a:ext cx="1246930" cy="1521676"/>
          </a:xfrm>
          <a:prstGeom prst="rect">
            <a:avLst/>
          </a:prstGeom>
        </p:spPr>
      </p:pic>
      <p:pic>
        <p:nvPicPr>
          <p:cNvPr id="39" name="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3500669" y="1774958"/>
            <a:ext cx="1246930" cy="1521676"/>
          </a:xfrm>
          <a:prstGeom prst="rect">
            <a:avLst/>
          </a:prstGeom>
        </p:spPr>
      </p:pic>
      <p:pic>
        <p:nvPicPr>
          <p:cNvPr id="40" name="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4749572" y="1774958"/>
            <a:ext cx="1246930" cy="1521676"/>
          </a:xfrm>
          <a:prstGeom prst="rect">
            <a:avLst/>
          </a:prstGeom>
        </p:spPr>
      </p:pic>
      <p:pic>
        <p:nvPicPr>
          <p:cNvPr id="41" name="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6037571" y="1774958"/>
            <a:ext cx="1246930" cy="1521676"/>
          </a:xfrm>
          <a:prstGeom prst="rect">
            <a:avLst/>
          </a:prstGeom>
        </p:spPr>
      </p:pic>
      <p:pic>
        <p:nvPicPr>
          <p:cNvPr id="42" name="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7325570" y="1774958"/>
            <a:ext cx="1246930" cy="1521676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H="1">
            <a:off x="5214538" y="3246893"/>
            <a:ext cx="580432" cy="573993"/>
          </a:xfrm>
          <a:prstGeom prst="straightConnector1">
            <a:avLst/>
          </a:prstGeom>
          <a:ln w="57150">
            <a:solidFill>
              <a:srgbClr val="B76E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 Same Side Corner Rectangle 61"/>
          <p:cNvSpPr/>
          <p:nvPr/>
        </p:nvSpPr>
        <p:spPr>
          <a:xfrm>
            <a:off x="1117834" y="3820886"/>
            <a:ext cx="4402211" cy="2775856"/>
          </a:xfrm>
          <a:prstGeom prst="round2SameRect">
            <a:avLst>
              <a:gd name="adj1" fmla="val 18057"/>
              <a:gd name="adj2" fmla="val 0"/>
            </a:avLst>
          </a:prstGeom>
          <a:noFill/>
          <a:ln w="57150">
            <a:solidFill>
              <a:srgbClr val="B76E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6365883" y="3246893"/>
            <a:ext cx="580432" cy="573993"/>
          </a:xfrm>
          <a:prstGeom prst="straightConnector1">
            <a:avLst/>
          </a:prstGeom>
          <a:ln w="57150">
            <a:solidFill>
              <a:srgbClr val="B76E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898092" y="2848591"/>
            <a:ext cx="589233" cy="79660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ounded Rectangle 17">
            <a:hlinkClick r:id="rId5" action="ppaction://hlinksldjump"/>
          </p:cNvPr>
          <p:cNvSpPr/>
          <p:nvPr/>
        </p:nvSpPr>
        <p:spPr>
          <a:xfrm>
            <a:off x="9585197" y="2874659"/>
            <a:ext cx="589233" cy="79660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9" name="Rounded Rectangle 18">
            <a:hlinkClick r:id="rId6" action="ppaction://hlinksldjump"/>
          </p:cNvPr>
          <p:cNvSpPr/>
          <p:nvPr/>
        </p:nvSpPr>
        <p:spPr>
          <a:xfrm>
            <a:off x="9935940" y="1044893"/>
            <a:ext cx="1306268" cy="176598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15</a:t>
            </a:fld>
            <a:r>
              <a:rPr lang="vi-VN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87210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0.12734 0.5627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281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-0.11628 0.5627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281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0.10612 0.5601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2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08138 0.4620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2310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0.08269 0.4571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2284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26758 0.4101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20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23998 0.4881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2" y="2439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22774 0.47801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2388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0144 0.4127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5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86 1.48148E-6 L 4.16667E-7 1.48148E-6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 Same Side Corner Rectangle 60"/>
          <p:cNvSpPr/>
          <p:nvPr/>
        </p:nvSpPr>
        <p:spPr>
          <a:xfrm>
            <a:off x="6682881" y="3820886"/>
            <a:ext cx="4402211" cy="2775856"/>
          </a:xfrm>
          <a:prstGeom prst="round2SameRect">
            <a:avLst>
              <a:gd name="adj1" fmla="val 18057"/>
              <a:gd name="adj2" fmla="val 0"/>
            </a:avLst>
          </a:prstGeom>
          <a:noFill/>
          <a:ln w="57150">
            <a:solidFill>
              <a:srgbClr val="B76E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Snip Same Side Corner Rectangle 46"/>
          <p:cNvSpPr/>
          <p:nvPr/>
        </p:nvSpPr>
        <p:spPr>
          <a:xfrm>
            <a:off x="2806700" y="478972"/>
            <a:ext cx="6435271" cy="2705208"/>
          </a:xfrm>
          <a:prstGeom prst="snip2SameRect">
            <a:avLst/>
          </a:prstGeom>
          <a:noFill/>
          <a:ln w="76200">
            <a:solidFill>
              <a:srgbClr val="FF7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2912841" y="590652"/>
            <a:ext cx="1246930" cy="1521676"/>
          </a:xfrm>
          <a:prstGeom prst="rect">
            <a:avLst/>
          </a:prstGeom>
        </p:spPr>
      </p:pic>
      <p:pic>
        <p:nvPicPr>
          <p:cNvPr id="32" name="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4169521" y="590652"/>
            <a:ext cx="1246930" cy="1521676"/>
          </a:xfrm>
          <a:prstGeom prst="rect">
            <a:avLst/>
          </a:prstGeom>
        </p:spPr>
      </p:pic>
      <p:pic>
        <p:nvPicPr>
          <p:cNvPr id="33" name="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5426201" y="590652"/>
            <a:ext cx="1246930" cy="1521676"/>
          </a:xfrm>
          <a:prstGeom prst="rect">
            <a:avLst/>
          </a:prstGeom>
        </p:spPr>
      </p:pic>
      <p:pic>
        <p:nvPicPr>
          <p:cNvPr id="34" name="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6682881" y="590652"/>
            <a:ext cx="1246930" cy="1521676"/>
          </a:xfrm>
          <a:prstGeom prst="rect">
            <a:avLst/>
          </a:prstGeom>
        </p:spPr>
      </p:pic>
      <p:pic>
        <p:nvPicPr>
          <p:cNvPr id="35" name="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7939561" y="590652"/>
            <a:ext cx="1246930" cy="1521676"/>
          </a:xfrm>
          <a:prstGeom prst="rect">
            <a:avLst/>
          </a:prstGeom>
        </p:spPr>
      </p:pic>
      <p:pic>
        <p:nvPicPr>
          <p:cNvPr id="39" name="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3500669" y="1774958"/>
            <a:ext cx="1246930" cy="1521676"/>
          </a:xfrm>
          <a:prstGeom prst="rect">
            <a:avLst/>
          </a:prstGeom>
        </p:spPr>
      </p:pic>
      <p:pic>
        <p:nvPicPr>
          <p:cNvPr id="40" name="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4749572" y="1774958"/>
            <a:ext cx="1246930" cy="1521676"/>
          </a:xfrm>
          <a:prstGeom prst="rect">
            <a:avLst/>
          </a:prstGeom>
        </p:spPr>
      </p:pic>
      <p:pic>
        <p:nvPicPr>
          <p:cNvPr id="41" name="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6037571" y="1774958"/>
            <a:ext cx="1246930" cy="1521676"/>
          </a:xfrm>
          <a:prstGeom prst="rect">
            <a:avLst/>
          </a:prstGeom>
        </p:spPr>
      </p:pic>
      <p:pic>
        <p:nvPicPr>
          <p:cNvPr id="42" name="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923" l="9937" r="96406">
                        <a14:foregroundMark x1="79704" y1="45475" x2="86469" y2="45916"/>
                        <a14:foregroundMark x1="66173" y1="43488" x2="68076" y2="61148"/>
                        <a14:foregroundMark x1="59408" y1="85430" x2="63636" y2="84327"/>
                        <a14:foregroundMark x1="75264" y1="82781" x2="77167" y2="87417"/>
                        <a14:foregroundMark x1="35729" y1="62693" x2="38478" y2="6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/>
          <a:stretch/>
        </p:blipFill>
        <p:spPr>
          <a:xfrm flipH="1">
            <a:off x="7325570" y="1774958"/>
            <a:ext cx="1246930" cy="1521676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H="1">
            <a:off x="5214538" y="3246893"/>
            <a:ext cx="580432" cy="573993"/>
          </a:xfrm>
          <a:prstGeom prst="straightConnector1">
            <a:avLst/>
          </a:prstGeom>
          <a:ln w="57150">
            <a:solidFill>
              <a:srgbClr val="B76E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 Same Side Corner Rectangle 61"/>
          <p:cNvSpPr/>
          <p:nvPr/>
        </p:nvSpPr>
        <p:spPr>
          <a:xfrm>
            <a:off x="1117834" y="3820886"/>
            <a:ext cx="4402211" cy="2775856"/>
          </a:xfrm>
          <a:prstGeom prst="round2SameRect">
            <a:avLst>
              <a:gd name="adj1" fmla="val 18057"/>
              <a:gd name="adj2" fmla="val 0"/>
            </a:avLst>
          </a:prstGeom>
          <a:noFill/>
          <a:ln w="57150">
            <a:solidFill>
              <a:srgbClr val="B76E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6365883" y="3246893"/>
            <a:ext cx="580432" cy="573993"/>
          </a:xfrm>
          <a:prstGeom prst="straightConnector1">
            <a:avLst/>
          </a:prstGeom>
          <a:ln w="57150">
            <a:solidFill>
              <a:srgbClr val="B76E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898092" y="2848591"/>
            <a:ext cx="589233" cy="79660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Rounded Rectangle 17">
            <a:hlinkClick r:id="rId5" action="ppaction://hlinksldjump"/>
          </p:cNvPr>
          <p:cNvSpPr/>
          <p:nvPr/>
        </p:nvSpPr>
        <p:spPr>
          <a:xfrm>
            <a:off x="9585197" y="2874659"/>
            <a:ext cx="589233" cy="79660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Rounded Rectangle 18">
            <a:hlinkClick r:id="rId6" action="ppaction://hlinksldjump"/>
          </p:cNvPr>
          <p:cNvSpPr/>
          <p:nvPr/>
        </p:nvSpPr>
        <p:spPr>
          <a:xfrm>
            <a:off x="9935940" y="1044893"/>
            <a:ext cx="1306268" cy="176598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16</a:t>
            </a:fld>
            <a:r>
              <a:rPr lang="vi-VN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129233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0.12044 0.4898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24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-0.0793 0.4949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" y="2474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0.26614 0.6432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3215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22982 0.633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3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0.02891 0.47384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236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27721 0.362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181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25118 0.4937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2467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24193 0.4916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2458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0144 0.356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5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86 1.48148E-6 L 4.16667E-7 1.48148E-6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2133897" y="777724"/>
            <a:ext cx="4064001" cy="2709334"/>
          </a:xfrm>
          <a:custGeom>
            <a:avLst/>
            <a:gdLst>
              <a:gd name="connsiteX0" fmla="*/ 0 w 2709333"/>
              <a:gd name="connsiteY0" fmla="*/ 0 h 4064000"/>
              <a:gd name="connsiteX1" fmla="*/ 2257768 w 2709333"/>
              <a:gd name="connsiteY1" fmla="*/ 0 h 4064000"/>
              <a:gd name="connsiteX2" fmla="*/ 2709333 w 2709333"/>
              <a:gd name="connsiteY2" fmla="*/ 451565 h 4064000"/>
              <a:gd name="connsiteX3" fmla="*/ 2709333 w 2709333"/>
              <a:gd name="connsiteY3" fmla="*/ 4064000 h 4064000"/>
              <a:gd name="connsiteX4" fmla="*/ 0 w 2709333"/>
              <a:gd name="connsiteY4" fmla="*/ 4064000 h 4064000"/>
              <a:gd name="connsiteX5" fmla="*/ 0 w 2709333"/>
              <a:gd name="connsiteY5" fmla="*/ 0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9333" h="4064000">
                <a:moveTo>
                  <a:pt x="0" y="4063999"/>
                </a:moveTo>
                <a:lnTo>
                  <a:pt x="0" y="677348"/>
                </a:lnTo>
                <a:cubicBezTo>
                  <a:pt x="0" y="303260"/>
                  <a:pt x="134782" y="1"/>
                  <a:pt x="301044" y="1"/>
                </a:cubicBezTo>
                <a:lnTo>
                  <a:pt x="2709333" y="1"/>
                </a:lnTo>
                <a:lnTo>
                  <a:pt x="2709333" y="4063999"/>
                </a:lnTo>
                <a:lnTo>
                  <a:pt x="0" y="4063999"/>
                </a:lnTo>
                <a:close/>
              </a:path>
            </a:pathLst>
          </a:custGeom>
          <a:solidFill>
            <a:srgbClr val="A5C7F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960" tIns="568961" rIns="568961" bIns="1246293" numCol="1" spcCol="1270" anchor="ctr" anchorCtr="0">
            <a:noAutofit/>
          </a:bodyPr>
          <a:lstStyle/>
          <a:p>
            <a:pPr lvl="0" algn="ctr" defTabSz="3556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0" b="1" kern="1200"/>
              <a:t>1 - 8</a:t>
            </a:r>
          </a:p>
        </p:txBody>
      </p:sp>
      <p:sp>
        <p:nvSpPr>
          <p:cNvPr id="21" name="Freeform 20"/>
          <p:cNvSpPr/>
          <p:nvPr/>
        </p:nvSpPr>
        <p:spPr>
          <a:xfrm>
            <a:off x="6197898" y="777724"/>
            <a:ext cx="4064000" cy="2709333"/>
          </a:xfrm>
          <a:custGeom>
            <a:avLst/>
            <a:gdLst>
              <a:gd name="connsiteX0" fmla="*/ 0 w 4064000"/>
              <a:gd name="connsiteY0" fmla="*/ 0 h 2709333"/>
              <a:gd name="connsiteX1" fmla="*/ 3612435 w 4064000"/>
              <a:gd name="connsiteY1" fmla="*/ 0 h 2709333"/>
              <a:gd name="connsiteX2" fmla="*/ 4064000 w 4064000"/>
              <a:gd name="connsiteY2" fmla="*/ 451565 h 2709333"/>
              <a:gd name="connsiteX3" fmla="*/ 4064000 w 4064000"/>
              <a:gd name="connsiteY3" fmla="*/ 2709333 h 2709333"/>
              <a:gd name="connsiteX4" fmla="*/ 0 w 4064000"/>
              <a:gd name="connsiteY4" fmla="*/ 2709333 h 2709333"/>
              <a:gd name="connsiteX5" fmla="*/ 0 w 4064000"/>
              <a:gd name="connsiteY5" fmla="*/ 0 h 270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000" h="2709333">
                <a:moveTo>
                  <a:pt x="0" y="0"/>
                </a:moveTo>
                <a:lnTo>
                  <a:pt x="3612435" y="0"/>
                </a:lnTo>
                <a:cubicBezTo>
                  <a:pt x="3861827" y="0"/>
                  <a:pt x="4064000" y="202173"/>
                  <a:pt x="4064000" y="451565"/>
                </a:cubicBezTo>
                <a:lnTo>
                  <a:pt x="4064000" y="2709333"/>
                </a:lnTo>
                <a:lnTo>
                  <a:pt x="0" y="2709333"/>
                </a:lnTo>
                <a:lnTo>
                  <a:pt x="0" y="0"/>
                </a:lnTo>
                <a:close/>
              </a:path>
            </a:pathLst>
          </a:custGeom>
          <a:solidFill>
            <a:srgbClr val="A5C7F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960" tIns="568960" rIns="568960" bIns="1246293" numCol="1" spcCol="1270" anchor="ctr" anchorCtr="0">
            <a:noAutofit/>
          </a:bodyPr>
          <a:lstStyle/>
          <a:p>
            <a:pPr lvl="0" algn="ctr" defTabSz="3556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0" b="1" kern="1200"/>
              <a:t>2 - 7</a:t>
            </a:r>
          </a:p>
        </p:txBody>
      </p:sp>
      <p:sp>
        <p:nvSpPr>
          <p:cNvPr id="22" name="Freeform 21"/>
          <p:cNvSpPr/>
          <p:nvPr/>
        </p:nvSpPr>
        <p:spPr>
          <a:xfrm>
            <a:off x="2133898" y="3487056"/>
            <a:ext cx="4064000" cy="2709334"/>
          </a:xfrm>
          <a:custGeom>
            <a:avLst/>
            <a:gdLst>
              <a:gd name="connsiteX0" fmla="*/ 0 w 4064000"/>
              <a:gd name="connsiteY0" fmla="*/ 0 h 2709333"/>
              <a:gd name="connsiteX1" fmla="*/ 3612435 w 4064000"/>
              <a:gd name="connsiteY1" fmla="*/ 0 h 2709333"/>
              <a:gd name="connsiteX2" fmla="*/ 4064000 w 4064000"/>
              <a:gd name="connsiteY2" fmla="*/ 451565 h 2709333"/>
              <a:gd name="connsiteX3" fmla="*/ 4064000 w 4064000"/>
              <a:gd name="connsiteY3" fmla="*/ 2709333 h 2709333"/>
              <a:gd name="connsiteX4" fmla="*/ 0 w 4064000"/>
              <a:gd name="connsiteY4" fmla="*/ 2709333 h 2709333"/>
              <a:gd name="connsiteX5" fmla="*/ 0 w 4064000"/>
              <a:gd name="connsiteY5" fmla="*/ 0 h 270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000" h="2709333">
                <a:moveTo>
                  <a:pt x="4064000" y="2709333"/>
                </a:moveTo>
                <a:lnTo>
                  <a:pt x="451565" y="2709333"/>
                </a:lnTo>
                <a:cubicBezTo>
                  <a:pt x="202173" y="2709333"/>
                  <a:pt x="0" y="2507160"/>
                  <a:pt x="0" y="2257768"/>
                </a:cubicBezTo>
                <a:lnTo>
                  <a:pt x="0" y="0"/>
                </a:lnTo>
                <a:lnTo>
                  <a:pt x="4064000" y="0"/>
                </a:lnTo>
                <a:lnTo>
                  <a:pt x="4064000" y="2709333"/>
                </a:lnTo>
                <a:close/>
              </a:path>
            </a:pathLst>
          </a:custGeom>
          <a:solidFill>
            <a:srgbClr val="A5C7F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959" tIns="1246294" rIns="568960" bIns="568960" numCol="1" spcCol="1270" anchor="ctr" anchorCtr="0">
            <a:noAutofit/>
          </a:bodyPr>
          <a:lstStyle/>
          <a:p>
            <a:pPr lvl="0" algn="ctr" defTabSz="3556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0" b="1" kern="1200"/>
              <a:t>3 - 6</a:t>
            </a:r>
          </a:p>
        </p:txBody>
      </p:sp>
      <p:sp>
        <p:nvSpPr>
          <p:cNvPr id="23" name="Freeform 22"/>
          <p:cNvSpPr/>
          <p:nvPr/>
        </p:nvSpPr>
        <p:spPr>
          <a:xfrm>
            <a:off x="6197897" y="3487057"/>
            <a:ext cx="4064001" cy="2709334"/>
          </a:xfrm>
          <a:custGeom>
            <a:avLst/>
            <a:gdLst>
              <a:gd name="connsiteX0" fmla="*/ 0 w 2709333"/>
              <a:gd name="connsiteY0" fmla="*/ 0 h 4064000"/>
              <a:gd name="connsiteX1" fmla="*/ 2257768 w 2709333"/>
              <a:gd name="connsiteY1" fmla="*/ 0 h 4064000"/>
              <a:gd name="connsiteX2" fmla="*/ 2709333 w 2709333"/>
              <a:gd name="connsiteY2" fmla="*/ 451565 h 4064000"/>
              <a:gd name="connsiteX3" fmla="*/ 2709333 w 2709333"/>
              <a:gd name="connsiteY3" fmla="*/ 4064000 h 4064000"/>
              <a:gd name="connsiteX4" fmla="*/ 0 w 2709333"/>
              <a:gd name="connsiteY4" fmla="*/ 4064000 h 4064000"/>
              <a:gd name="connsiteX5" fmla="*/ 0 w 2709333"/>
              <a:gd name="connsiteY5" fmla="*/ 0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9333" h="4064000">
                <a:moveTo>
                  <a:pt x="2709333" y="1"/>
                </a:moveTo>
                <a:lnTo>
                  <a:pt x="2709333" y="3386652"/>
                </a:lnTo>
                <a:cubicBezTo>
                  <a:pt x="2709333" y="3760740"/>
                  <a:pt x="2574551" y="4063999"/>
                  <a:pt x="2408289" y="4063999"/>
                </a:cubicBezTo>
                <a:lnTo>
                  <a:pt x="0" y="4063999"/>
                </a:lnTo>
                <a:lnTo>
                  <a:pt x="0" y="1"/>
                </a:lnTo>
                <a:lnTo>
                  <a:pt x="2709333" y="1"/>
                </a:lnTo>
                <a:close/>
              </a:path>
            </a:pathLst>
          </a:custGeom>
          <a:solidFill>
            <a:srgbClr val="A5C7F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960" tIns="1246293" rIns="568961" bIns="568961" numCol="1" spcCol="1270" anchor="ctr" anchorCtr="0">
            <a:noAutofit/>
          </a:bodyPr>
          <a:lstStyle/>
          <a:p>
            <a:pPr lvl="0" algn="ctr" defTabSz="3556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0" b="1" kern="1200"/>
              <a:t>4 - 5</a:t>
            </a:r>
          </a:p>
        </p:txBody>
      </p:sp>
      <p:sp>
        <p:nvSpPr>
          <p:cNvPr id="24" name="Freeform 23"/>
          <p:cNvSpPr/>
          <p:nvPr/>
        </p:nvSpPr>
        <p:spPr>
          <a:xfrm>
            <a:off x="4978697" y="2809724"/>
            <a:ext cx="2438400" cy="1354666"/>
          </a:xfrm>
          <a:custGeom>
            <a:avLst/>
            <a:gdLst>
              <a:gd name="connsiteX0" fmla="*/ 0 w 2438400"/>
              <a:gd name="connsiteY0" fmla="*/ 225782 h 1354666"/>
              <a:gd name="connsiteX1" fmla="*/ 225782 w 2438400"/>
              <a:gd name="connsiteY1" fmla="*/ 0 h 1354666"/>
              <a:gd name="connsiteX2" fmla="*/ 2212618 w 2438400"/>
              <a:gd name="connsiteY2" fmla="*/ 0 h 1354666"/>
              <a:gd name="connsiteX3" fmla="*/ 2438400 w 2438400"/>
              <a:gd name="connsiteY3" fmla="*/ 225782 h 1354666"/>
              <a:gd name="connsiteX4" fmla="*/ 2438400 w 2438400"/>
              <a:gd name="connsiteY4" fmla="*/ 1128884 h 1354666"/>
              <a:gd name="connsiteX5" fmla="*/ 2212618 w 2438400"/>
              <a:gd name="connsiteY5" fmla="*/ 1354666 h 1354666"/>
              <a:gd name="connsiteX6" fmla="*/ 225782 w 2438400"/>
              <a:gd name="connsiteY6" fmla="*/ 1354666 h 1354666"/>
              <a:gd name="connsiteX7" fmla="*/ 0 w 2438400"/>
              <a:gd name="connsiteY7" fmla="*/ 1128884 h 1354666"/>
              <a:gd name="connsiteX8" fmla="*/ 0 w 2438400"/>
              <a:gd name="connsiteY8" fmla="*/ 225782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400" h="1354666">
                <a:moveTo>
                  <a:pt x="0" y="225782"/>
                </a:moveTo>
                <a:cubicBezTo>
                  <a:pt x="0" y="101086"/>
                  <a:pt x="101086" y="0"/>
                  <a:pt x="225782" y="0"/>
                </a:cubicBezTo>
                <a:lnTo>
                  <a:pt x="2212618" y="0"/>
                </a:lnTo>
                <a:cubicBezTo>
                  <a:pt x="2337314" y="0"/>
                  <a:pt x="2438400" y="101086"/>
                  <a:pt x="2438400" y="225782"/>
                </a:cubicBezTo>
                <a:lnTo>
                  <a:pt x="2438400" y="1128884"/>
                </a:lnTo>
                <a:cubicBezTo>
                  <a:pt x="2438400" y="1253580"/>
                  <a:pt x="2337314" y="1354666"/>
                  <a:pt x="2212618" y="1354666"/>
                </a:cubicBezTo>
                <a:lnTo>
                  <a:pt x="225782" y="1354666"/>
                </a:lnTo>
                <a:cubicBezTo>
                  <a:pt x="101086" y="1354666"/>
                  <a:pt x="0" y="1253580"/>
                  <a:pt x="0" y="1128884"/>
                </a:cubicBezTo>
                <a:lnTo>
                  <a:pt x="0" y="225782"/>
                </a:lnTo>
                <a:close/>
              </a:path>
            </a:pathLst>
          </a:custGeom>
          <a:solidFill>
            <a:srgbClr val="FED91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31889" tIns="431889" rIns="431889" bIns="431889" numCol="1" spcCol="1270" anchor="ctr" anchorCtr="0">
            <a:noAutofit/>
          </a:bodyPr>
          <a:lstStyle/>
          <a:p>
            <a:pPr lvl="0" algn="ctr" defTabSz="4267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9600" b="1" kern="12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9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33898" cy="33246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87" y="4642395"/>
            <a:ext cx="2452914" cy="224441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17</a:t>
            </a:fld>
            <a:r>
              <a:rPr lang="vi-VN"/>
              <a:t>/40</a:t>
            </a:r>
          </a:p>
        </p:txBody>
      </p:sp>
      <p:pic>
        <p:nvPicPr>
          <p:cNvPr id="4" name="11. 4 cách tách..">
            <a:hlinkClick r:id="" action="ppaction://media"/>
            <a:extLst>
              <a:ext uri="{FF2B5EF4-FFF2-40B4-BE49-F238E27FC236}">
                <a16:creationId xmlns:a16="http://schemas.microsoft.com/office/drawing/2014/main" id="{4CF546B2-480D-61D1-B630-373243CD3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949" y="-576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5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9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2113224" y="1571174"/>
            <a:ext cx="879535" cy="1949913"/>
          </a:xfrm>
          <a:prstGeom prst="rect">
            <a:avLst/>
          </a:prstGeom>
        </p:spPr>
      </p:pic>
      <p:pic>
        <p:nvPicPr>
          <p:cNvPr id="4" name="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3508287" y="1571176"/>
            <a:ext cx="879535" cy="1949913"/>
          </a:xfrm>
          <a:prstGeom prst="rect">
            <a:avLst/>
          </a:prstGeom>
        </p:spPr>
      </p:pic>
      <p:pic>
        <p:nvPicPr>
          <p:cNvPr id="5" name="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4906249" y="1515294"/>
            <a:ext cx="879535" cy="1949913"/>
          </a:xfrm>
          <a:prstGeom prst="rect">
            <a:avLst/>
          </a:prstGeom>
        </p:spPr>
      </p:pic>
      <p:pic>
        <p:nvPicPr>
          <p:cNvPr id="6" name="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6263392" y="1515290"/>
            <a:ext cx="879535" cy="1949913"/>
          </a:xfrm>
          <a:prstGeom prst="rect">
            <a:avLst/>
          </a:prstGeom>
        </p:spPr>
      </p:pic>
      <p:pic>
        <p:nvPicPr>
          <p:cNvPr id="7" name="5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7616426" y="1571170"/>
            <a:ext cx="879535" cy="1949913"/>
          </a:xfrm>
          <a:prstGeom prst="rect">
            <a:avLst/>
          </a:prstGeom>
        </p:spPr>
      </p:pic>
      <p:pic>
        <p:nvPicPr>
          <p:cNvPr id="8" name="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2113225" y="3631113"/>
            <a:ext cx="879535" cy="1949913"/>
          </a:xfrm>
          <a:prstGeom prst="rect">
            <a:avLst/>
          </a:prstGeom>
        </p:spPr>
      </p:pic>
      <p:pic>
        <p:nvPicPr>
          <p:cNvPr id="9" name="7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3363767" y="3631113"/>
            <a:ext cx="879535" cy="1949913"/>
          </a:xfrm>
          <a:prstGeom prst="rect">
            <a:avLst/>
          </a:prstGeom>
        </p:spPr>
      </p:pic>
      <p:pic>
        <p:nvPicPr>
          <p:cNvPr id="10" name="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4801561" y="3631113"/>
            <a:ext cx="879535" cy="1949913"/>
          </a:xfrm>
          <a:prstGeom prst="rect">
            <a:avLst/>
          </a:prstGeom>
        </p:spPr>
      </p:pic>
      <p:pic>
        <p:nvPicPr>
          <p:cNvPr id="11" name="9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6239356" y="3631112"/>
            <a:ext cx="879535" cy="1949913"/>
          </a:xfrm>
          <a:prstGeom prst="rect">
            <a:avLst/>
          </a:prstGeom>
        </p:spPr>
      </p:pic>
      <p:sp>
        <p:nvSpPr>
          <p:cNvPr id="12" name="Arc 11"/>
          <p:cNvSpPr/>
          <p:nvPr/>
        </p:nvSpPr>
        <p:spPr>
          <a:xfrm>
            <a:off x="740229" y="653143"/>
            <a:ext cx="8824685" cy="5617029"/>
          </a:xfrm>
          <a:prstGeom prst="arc">
            <a:avLst>
              <a:gd name="adj1" fmla="val 16200000"/>
              <a:gd name="adj2" fmla="val 16198265"/>
            </a:avLst>
          </a:prstGeom>
          <a:ln w="76200">
            <a:solidFill>
              <a:srgbClr val="F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ounded Rectangle 12"/>
          <p:cNvSpPr/>
          <p:nvPr/>
        </p:nvSpPr>
        <p:spPr>
          <a:xfrm>
            <a:off x="10062939" y="2444306"/>
            <a:ext cx="1505033" cy="203470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3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951216" y="-919184"/>
            <a:ext cx="609600" cy="6096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687378" y="-861517"/>
            <a:ext cx="609600" cy="609600"/>
          </a:xfrm>
          <a:prstGeom prst="rect">
            <a:avLst/>
          </a:prstGeom>
        </p:spPr>
      </p:pic>
      <p:pic>
        <p:nvPicPr>
          <p:cNvPr id="2" name="Đế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52715" y="-929568"/>
            <a:ext cx="609600" cy="609600"/>
          </a:xfrm>
          <a:prstGeom prst="rect">
            <a:avLst/>
          </a:prstGeom>
        </p:spPr>
      </p:pic>
      <p:pic>
        <p:nvPicPr>
          <p:cNvPr id="14" name="Có tất cả 9 củ cà rố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780460" y="-919184"/>
            <a:ext cx="609600" cy="609600"/>
          </a:xfrm>
          <a:prstGeom prst="rect">
            <a:avLst/>
          </a:prstGeom>
        </p:spPr>
      </p:pic>
      <p:pic>
        <p:nvPicPr>
          <p:cNvPr id="15" name="Vừa rồi các con đã tách theo ý thích rất là giỏ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567863" y="-929568"/>
            <a:ext cx="609600" cy="609600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18</a:t>
            </a:fld>
            <a:r>
              <a:rPr lang="vi-VN"/>
              <a:t>/40</a:t>
            </a:r>
          </a:p>
        </p:txBody>
      </p:sp>
      <p:pic>
        <p:nvPicPr>
          <p:cNvPr id="19" name="cùng đếm">
            <a:hlinkClick r:id="" action="ppaction://media"/>
            <a:extLst>
              <a:ext uri="{FF2B5EF4-FFF2-40B4-BE49-F238E27FC236}">
                <a16:creationId xmlns:a16="http://schemas.microsoft.com/office/drawing/2014/main" id="{81BBC014-330C-E292-E8E2-8B94624F65C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456685" y="3299238"/>
            <a:ext cx="609600" cy="609600"/>
          </a:xfrm>
          <a:prstGeom prst="rect">
            <a:avLst/>
          </a:prstGeom>
        </p:spPr>
      </p:pic>
      <p:pic>
        <p:nvPicPr>
          <p:cNvPr id="20" name="12. đếm cà rốt">
            <a:hlinkClick r:id="" action="ppaction://media"/>
            <a:extLst>
              <a:ext uri="{FF2B5EF4-FFF2-40B4-BE49-F238E27FC236}">
                <a16:creationId xmlns:a16="http://schemas.microsoft.com/office/drawing/2014/main" id="{9BA7AAB6-D894-8797-2F0A-382998D765B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290701" y="2323287"/>
            <a:ext cx="609600" cy="609600"/>
          </a:xfrm>
          <a:prstGeom prst="rect">
            <a:avLst/>
          </a:prstGeom>
        </p:spPr>
      </p:pic>
      <p:pic>
        <p:nvPicPr>
          <p:cNvPr id="21" name="13. 9 củ cà rốt tương ứng...">
            <a:hlinkClick r:id="" action="ppaction://media"/>
            <a:extLst>
              <a:ext uri="{FF2B5EF4-FFF2-40B4-BE49-F238E27FC236}">
                <a16:creationId xmlns:a16="http://schemas.microsoft.com/office/drawing/2014/main" id="{C48FC42E-E8C5-5A86-99EB-D2160FA3814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077712" y="1488215"/>
            <a:ext cx="609600" cy="609600"/>
          </a:xfrm>
          <a:prstGeom prst="rect">
            <a:avLst/>
          </a:prstGeom>
        </p:spPr>
      </p:pic>
      <p:pic>
        <p:nvPicPr>
          <p:cNvPr id="22" name="14. tách theo yêu cầu của cô">
            <a:hlinkClick r:id="" action="ppaction://media"/>
            <a:extLst>
              <a:ext uri="{FF2B5EF4-FFF2-40B4-BE49-F238E27FC236}">
                <a16:creationId xmlns:a16="http://schemas.microsoft.com/office/drawing/2014/main" id="{411077A5-DD0D-7BA4-FAAC-D3B0C6E7E53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161143" y="653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4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23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231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21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ntr" presetSubtype="6" fill="hold" grpId="0" nodeType="withEffect">
                                  <p:stCondLst>
                                    <p:cond delay="2269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1347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53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993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 flipH="1">
            <a:off x="7227243" y="3740986"/>
            <a:ext cx="4268035" cy="2744222"/>
          </a:xfrm>
          <a:prstGeom prst="ellipse">
            <a:avLst/>
          </a:prstGeom>
          <a:solidFill>
            <a:srgbClr val="FAFAFA"/>
          </a:solidFill>
          <a:ln w="57150">
            <a:solidFill>
              <a:srgbClr val="F07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Oval 27"/>
          <p:cNvSpPr/>
          <p:nvPr/>
        </p:nvSpPr>
        <p:spPr>
          <a:xfrm>
            <a:off x="717452" y="3740986"/>
            <a:ext cx="4268035" cy="2744222"/>
          </a:xfrm>
          <a:prstGeom prst="ellipse">
            <a:avLst/>
          </a:prstGeom>
          <a:solidFill>
            <a:srgbClr val="FAFAFA"/>
          </a:solidFill>
          <a:ln w="57150">
            <a:solidFill>
              <a:srgbClr val="F07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6445357" y="3464537"/>
            <a:ext cx="991855" cy="98085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4816675" y="3464537"/>
            <a:ext cx="1007207" cy="99603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4026789" y="747991"/>
            <a:ext cx="615548" cy="1364658"/>
          </a:xfrm>
          <a:prstGeom prst="rect">
            <a:avLst/>
          </a:prstGeom>
        </p:spPr>
      </p:pic>
      <p:pic>
        <p:nvPicPr>
          <p:cNvPr id="18" name="2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4991017" y="747993"/>
            <a:ext cx="615548" cy="1364658"/>
          </a:xfrm>
          <a:prstGeom prst="rect">
            <a:avLst/>
          </a:prstGeom>
        </p:spPr>
      </p:pic>
      <p:pic>
        <p:nvPicPr>
          <p:cNvPr id="19" name="3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5885955" y="692112"/>
            <a:ext cx="615548" cy="1364658"/>
          </a:xfrm>
          <a:prstGeom prst="rect">
            <a:avLst/>
          </a:prstGeom>
        </p:spPr>
      </p:pic>
      <p:pic>
        <p:nvPicPr>
          <p:cNvPr id="20" name="4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6919471" y="747992"/>
            <a:ext cx="615548" cy="1364658"/>
          </a:xfrm>
          <a:prstGeom prst="rect">
            <a:avLst/>
          </a:prstGeom>
        </p:spPr>
      </p:pic>
      <p:pic>
        <p:nvPicPr>
          <p:cNvPr id="21" name="5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7883697" y="747987"/>
            <a:ext cx="615548" cy="1364658"/>
          </a:xfrm>
          <a:prstGeom prst="rect">
            <a:avLst/>
          </a:prstGeom>
        </p:spPr>
      </p:pic>
      <p:pic>
        <p:nvPicPr>
          <p:cNvPr id="22" name="6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4026787" y="1985944"/>
            <a:ext cx="615548" cy="1364658"/>
          </a:xfrm>
          <a:prstGeom prst="rect">
            <a:avLst/>
          </a:prstGeom>
        </p:spPr>
      </p:pic>
      <p:pic>
        <p:nvPicPr>
          <p:cNvPr id="23" name="7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4991015" y="1985946"/>
            <a:ext cx="615548" cy="1364658"/>
          </a:xfrm>
          <a:prstGeom prst="rect">
            <a:avLst/>
          </a:prstGeom>
        </p:spPr>
      </p:pic>
      <p:pic>
        <p:nvPicPr>
          <p:cNvPr id="24" name="8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5955242" y="1985943"/>
            <a:ext cx="615548" cy="1364658"/>
          </a:xfrm>
          <a:prstGeom prst="rect">
            <a:avLst/>
          </a:prstGeom>
        </p:spPr>
      </p:pic>
      <p:pic>
        <p:nvPicPr>
          <p:cNvPr id="25" name="9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6919469" y="1985945"/>
            <a:ext cx="615548" cy="136465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713872" y="548641"/>
            <a:ext cx="4959714" cy="2860017"/>
          </a:xfrm>
          <a:prstGeom prst="rect">
            <a:avLst/>
          </a:prstGeom>
          <a:noFill/>
          <a:ln w="76200">
            <a:solidFill>
              <a:srgbClr val="F2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Thẻ 9"/>
          <p:cNvSpPr/>
          <p:nvPr/>
        </p:nvSpPr>
        <p:spPr>
          <a:xfrm>
            <a:off x="9568524" y="1044893"/>
            <a:ext cx="1306268" cy="176598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8" name="Thẻ 1"/>
          <p:cNvSpPr/>
          <p:nvPr/>
        </p:nvSpPr>
        <p:spPr>
          <a:xfrm>
            <a:off x="1213602" y="3010356"/>
            <a:ext cx="589233" cy="79660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9" name="Thẻ 8"/>
          <p:cNvSpPr/>
          <p:nvPr/>
        </p:nvSpPr>
        <p:spPr>
          <a:xfrm>
            <a:off x="10723198" y="3010356"/>
            <a:ext cx="589233" cy="79660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pic>
        <p:nvPicPr>
          <p:cNvPr id="3" name="Tách 1 được mấ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34804" y="-1769076"/>
            <a:ext cx="609600" cy="609600"/>
          </a:xfrm>
          <a:prstGeom prst="rect">
            <a:avLst/>
          </a:prstGeom>
        </p:spPr>
      </p:pic>
      <p:pic>
        <p:nvPicPr>
          <p:cNvPr id="4" name="À đúng rồi tách 1 -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221866" y="-1490796"/>
            <a:ext cx="518984" cy="609600"/>
          </a:xfrm>
          <a:prstGeom prst="rect">
            <a:avLst/>
          </a:prstGeom>
        </p:spPr>
      </p:pic>
      <p:pic>
        <p:nvPicPr>
          <p:cNvPr id="5" name="Gộp 2 nhóm lại xem có bao nhiêu củ cà rố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409072" y="-1413838"/>
            <a:ext cx="609600" cy="609600"/>
          </a:xfrm>
          <a:prstGeom prst="rect">
            <a:avLst/>
          </a:prstGeom>
        </p:spPr>
      </p:pic>
      <p:pic>
        <p:nvPicPr>
          <p:cNvPr id="6" name="1 gộp 8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171302" y="-1415646"/>
            <a:ext cx="609600" cy="609600"/>
          </a:xfrm>
          <a:prstGeom prst="rect">
            <a:avLst/>
          </a:prstGeom>
        </p:spPr>
      </p:pic>
      <p:pic>
        <p:nvPicPr>
          <p:cNvPr id="26" name="Đế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827612" y="-1480287"/>
            <a:ext cx="609600" cy="6096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1003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951216" y="-919184"/>
            <a:ext cx="609600" cy="609600"/>
          </a:xfrm>
          <a:prstGeom prst="rect">
            <a:avLst/>
          </a:prstGeom>
        </p:spPr>
      </p:pic>
      <p:pic>
        <p:nvPicPr>
          <p:cNvPr id="30" name="Có tất cả 9 củ cà rốt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780460" y="-919184"/>
            <a:ext cx="609600" cy="6096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19</a:t>
            </a:fld>
            <a:r>
              <a:rPr lang="vi-VN"/>
              <a:t>/40</a:t>
            </a:r>
          </a:p>
        </p:txBody>
      </p:sp>
      <p:pic>
        <p:nvPicPr>
          <p:cNvPr id="8" name="hd 1-8">
            <a:hlinkClick r:id="" action="ppaction://media"/>
            <a:extLst>
              <a:ext uri="{FF2B5EF4-FFF2-40B4-BE49-F238E27FC236}">
                <a16:creationId xmlns:a16="http://schemas.microsoft.com/office/drawing/2014/main" id="{F816C1AA-BB4F-915F-CF9E-3DA0DFE95D3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445610" y="3159737"/>
            <a:ext cx="609600" cy="609600"/>
          </a:xfrm>
          <a:prstGeom prst="rect">
            <a:avLst/>
          </a:prstGeom>
        </p:spPr>
      </p:pic>
      <p:pic>
        <p:nvPicPr>
          <p:cNvPr id="9" name="1-8">
            <a:hlinkClick r:id="" action="ppaction://media"/>
            <a:extLst>
              <a:ext uri="{FF2B5EF4-FFF2-40B4-BE49-F238E27FC236}">
                <a16:creationId xmlns:a16="http://schemas.microsoft.com/office/drawing/2014/main" id="{246570BA-C1F8-1515-5AD4-2D0160E0F03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059543" y="2201278"/>
            <a:ext cx="609600" cy="609600"/>
          </a:xfrm>
          <a:prstGeom prst="rect">
            <a:avLst/>
          </a:prstGeom>
        </p:spPr>
      </p:pic>
      <p:pic>
        <p:nvPicPr>
          <p:cNvPr id="10" name="gắn thẻ số">
            <a:hlinkClick r:id="" action="ppaction://media"/>
            <a:extLst>
              <a:ext uri="{FF2B5EF4-FFF2-40B4-BE49-F238E27FC236}">
                <a16:creationId xmlns:a16="http://schemas.microsoft.com/office/drawing/2014/main" id="{751EF373-000C-264F-B84B-DEB6A9337BDD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870857" y="1515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8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5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1.25E-6 -4.81481E-6 L -0.13047 0.53913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3" y="2694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6" presetClass="path" presetSubtype="0" accel="50000" decel="5000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animMotion origin="layout" path="M 4.58333E-6 -4.81481E-6 L 0.22695 0.4724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41" y="236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animMotion origin="layout" path="M -2.70833E-6 -2.96296E-6 L 0.22917 0.44769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238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animMotion origin="layout" path="M 1.66667E-6 -4.81481E-6 L 0.20911 0.43959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2196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animMotion origin="layout" path="M 5E-6 -4.81481E-6 L 0.18659 0.48195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2409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9" presetClass="path" presetSubtype="0" accel="50000" decel="5000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animMotion origin="layout" path="M 1.25E-6 -3.7037E-7 L 0.33424 0.42037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6" y="210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animMotion origin="layout" path="M 4.58333E-6 -3.7037E-7 L 0.31054 0.4442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221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animMotion origin="layout" path="M -1.875E-6 -3.7037E-7 L 0.30026 0.44769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3" y="2238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9" presetClass="path" presetSubtype="0" accel="50000" decel="5000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animMotion origin="layout" path="M 1.66667E-6 -3.7037E-7 L 0.28984 0.41088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6" grpId="0" animBg="1"/>
      <p:bldP spid="28" grpId="0" animBg="1"/>
      <p:bldP spid="66" grpId="0" animBg="1"/>
      <p:bldP spid="68" grpId="0" animBg="1"/>
      <p:bldP spid="6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32" y="583660"/>
            <a:ext cx="7369860" cy="5856051"/>
          </a:xfrm>
          <a:prstGeom prst="rect">
            <a:avLst/>
          </a:prstGeom>
        </p:spPr>
      </p:pic>
      <p:pic>
        <p:nvPicPr>
          <p:cNvPr id="2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9110" y="5883275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2</a:t>
            </a:fld>
            <a:r>
              <a:rPr lang="vi-VN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2226814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5000">
        <p15:prstTrans prst="curtains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 flipH="1">
            <a:off x="7227243" y="3740986"/>
            <a:ext cx="4268035" cy="2744222"/>
          </a:xfrm>
          <a:prstGeom prst="ellipse">
            <a:avLst/>
          </a:prstGeom>
          <a:solidFill>
            <a:srgbClr val="FAFAFA"/>
          </a:solidFill>
          <a:ln w="57150">
            <a:solidFill>
              <a:srgbClr val="F07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Oval 27"/>
          <p:cNvSpPr/>
          <p:nvPr/>
        </p:nvSpPr>
        <p:spPr>
          <a:xfrm>
            <a:off x="717452" y="3740986"/>
            <a:ext cx="4268035" cy="2744222"/>
          </a:xfrm>
          <a:prstGeom prst="ellipse">
            <a:avLst/>
          </a:prstGeom>
          <a:solidFill>
            <a:srgbClr val="FAFAFA"/>
          </a:solidFill>
          <a:ln w="57150">
            <a:solidFill>
              <a:srgbClr val="F07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6445357" y="3464537"/>
            <a:ext cx="991855" cy="98085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4816675" y="3464537"/>
            <a:ext cx="1007207" cy="99603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4026789" y="747991"/>
            <a:ext cx="615548" cy="1364658"/>
          </a:xfrm>
          <a:prstGeom prst="rect">
            <a:avLst/>
          </a:prstGeom>
        </p:spPr>
      </p:pic>
      <p:pic>
        <p:nvPicPr>
          <p:cNvPr id="18" name="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4991017" y="747993"/>
            <a:ext cx="615548" cy="1364658"/>
          </a:xfrm>
          <a:prstGeom prst="rect">
            <a:avLst/>
          </a:prstGeom>
        </p:spPr>
      </p:pic>
      <p:pic>
        <p:nvPicPr>
          <p:cNvPr id="19" name="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5885955" y="692112"/>
            <a:ext cx="615548" cy="1364658"/>
          </a:xfrm>
          <a:prstGeom prst="rect">
            <a:avLst/>
          </a:prstGeom>
        </p:spPr>
      </p:pic>
      <p:pic>
        <p:nvPicPr>
          <p:cNvPr id="20" name="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6919471" y="747992"/>
            <a:ext cx="615548" cy="1364658"/>
          </a:xfrm>
          <a:prstGeom prst="rect">
            <a:avLst/>
          </a:prstGeom>
        </p:spPr>
      </p:pic>
      <p:pic>
        <p:nvPicPr>
          <p:cNvPr id="21" name="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7883697" y="747987"/>
            <a:ext cx="615548" cy="1364658"/>
          </a:xfrm>
          <a:prstGeom prst="rect">
            <a:avLst/>
          </a:prstGeom>
        </p:spPr>
      </p:pic>
      <p:pic>
        <p:nvPicPr>
          <p:cNvPr id="22" name="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4026787" y="1985944"/>
            <a:ext cx="615548" cy="1364658"/>
          </a:xfrm>
          <a:prstGeom prst="rect">
            <a:avLst/>
          </a:prstGeom>
        </p:spPr>
      </p:pic>
      <p:pic>
        <p:nvPicPr>
          <p:cNvPr id="23" name="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4991015" y="1985946"/>
            <a:ext cx="615548" cy="1364658"/>
          </a:xfrm>
          <a:prstGeom prst="rect">
            <a:avLst/>
          </a:prstGeom>
        </p:spPr>
      </p:pic>
      <p:pic>
        <p:nvPicPr>
          <p:cNvPr id="24" name="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5955242" y="1985943"/>
            <a:ext cx="615548" cy="1364658"/>
          </a:xfrm>
          <a:prstGeom prst="rect">
            <a:avLst/>
          </a:prstGeom>
        </p:spPr>
      </p:pic>
      <p:pic>
        <p:nvPicPr>
          <p:cNvPr id="25" name="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6919469" y="1985945"/>
            <a:ext cx="615548" cy="136465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713872" y="548641"/>
            <a:ext cx="4959714" cy="2860017"/>
          </a:xfrm>
          <a:prstGeom prst="rect">
            <a:avLst/>
          </a:prstGeom>
          <a:noFill/>
          <a:ln w="76200">
            <a:solidFill>
              <a:srgbClr val="F2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Thẻ 2"/>
          <p:cNvSpPr/>
          <p:nvPr/>
        </p:nvSpPr>
        <p:spPr>
          <a:xfrm>
            <a:off x="1213602" y="3010356"/>
            <a:ext cx="589233" cy="79660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9" name="Thẻ 7"/>
          <p:cNvSpPr/>
          <p:nvPr/>
        </p:nvSpPr>
        <p:spPr>
          <a:xfrm>
            <a:off x="10723198" y="3010356"/>
            <a:ext cx="589233" cy="79660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6" name="Thẻ 9"/>
          <p:cNvSpPr/>
          <p:nvPr/>
        </p:nvSpPr>
        <p:spPr>
          <a:xfrm>
            <a:off x="9568524" y="1044893"/>
            <a:ext cx="1306268" cy="176598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20</a:t>
            </a:fld>
            <a:r>
              <a:rPr lang="vi-VN"/>
              <a:t>/40</a:t>
            </a:r>
          </a:p>
        </p:txBody>
      </p:sp>
      <p:pic>
        <p:nvPicPr>
          <p:cNvPr id="10" name="gắn thẻ số">
            <a:hlinkClick r:id="" action="ppaction://media"/>
            <a:extLst>
              <a:ext uri="{FF2B5EF4-FFF2-40B4-BE49-F238E27FC236}">
                <a16:creationId xmlns:a16="http://schemas.microsoft.com/office/drawing/2014/main" id="{A2B3E126-27D6-63D0-4FDB-CDFD8FC92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88572" y="1044893"/>
            <a:ext cx="609600" cy="609600"/>
          </a:xfrm>
          <a:prstGeom prst="rect">
            <a:avLst/>
          </a:prstGeom>
        </p:spPr>
      </p:pic>
      <p:pic>
        <p:nvPicPr>
          <p:cNvPr id="9" name="chia 2-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88572" y="2228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26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9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25E-6 -4.81481E-6 L -0.16693 0.51042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2550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6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4.58333E-6 -4.81481E-6 L -0.17162 0.5414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2706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Motion origin="layout" path="M -2.70833E-6 -2.96296E-6 L 0.2392 0.45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225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Motion origin="layout" path="M 1.66667E-6 -4.81481E-6 L 0.22344 0.4759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72" y="2379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Motion origin="layout" path="M 5E-6 -4.81481E-6 L 0.20769 0.51737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2585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9" presetClass="path" presetSubtype="0" accel="50000" decel="5000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Motion origin="layout" path="M 1.25E-6 -3.7037E-7 L 0.30911 0.29653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6" y="1481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Motion origin="layout" path="M 4.58333E-6 -3.7037E-7 L 0.26445 0.42986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214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Motion origin="layout" path="M -1.875E-6 -3.7037E-7 L 0.2336 0.43588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2178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9" presetClass="path" presetSubtype="0" accel="50000" decel="5000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Motion origin="layout" path="M 1.66667E-6 -3.7037E-7 L 0.23008 0.4442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7" y="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6" grpId="0" animBg="1"/>
      <p:bldP spid="28" grpId="0" animBg="1"/>
      <p:bldP spid="68" grpId="0" animBg="1"/>
      <p:bldP spid="69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 flipH="1">
            <a:off x="7227243" y="3740986"/>
            <a:ext cx="4268035" cy="2744222"/>
          </a:xfrm>
          <a:prstGeom prst="ellipse">
            <a:avLst/>
          </a:prstGeom>
          <a:solidFill>
            <a:srgbClr val="FAFAFA"/>
          </a:solidFill>
          <a:ln w="57150">
            <a:solidFill>
              <a:srgbClr val="F07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Oval 27"/>
          <p:cNvSpPr/>
          <p:nvPr/>
        </p:nvSpPr>
        <p:spPr>
          <a:xfrm>
            <a:off x="717452" y="3740986"/>
            <a:ext cx="4268035" cy="2744222"/>
          </a:xfrm>
          <a:prstGeom prst="ellipse">
            <a:avLst/>
          </a:prstGeom>
          <a:solidFill>
            <a:srgbClr val="FAFAFA"/>
          </a:solidFill>
          <a:ln w="57150">
            <a:solidFill>
              <a:srgbClr val="F07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6445357" y="3464537"/>
            <a:ext cx="991855" cy="98085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4816675" y="3464537"/>
            <a:ext cx="1007207" cy="99603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4026789" y="747991"/>
            <a:ext cx="615548" cy="1364658"/>
          </a:xfrm>
          <a:prstGeom prst="rect">
            <a:avLst/>
          </a:prstGeom>
        </p:spPr>
      </p:pic>
      <p:pic>
        <p:nvPicPr>
          <p:cNvPr id="18" name="2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4991017" y="747993"/>
            <a:ext cx="615548" cy="1364658"/>
          </a:xfrm>
          <a:prstGeom prst="rect">
            <a:avLst/>
          </a:prstGeom>
        </p:spPr>
      </p:pic>
      <p:pic>
        <p:nvPicPr>
          <p:cNvPr id="19" name="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5885955" y="692112"/>
            <a:ext cx="615548" cy="1364658"/>
          </a:xfrm>
          <a:prstGeom prst="rect">
            <a:avLst/>
          </a:prstGeom>
        </p:spPr>
      </p:pic>
      <p:pic>
        <p:nvPicPr>
          <p:cNvPr id="20" name="4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6919471" y="747992"/>
            <a:ext cx="615548" cy="1364658"/>
          </a:xfrm>
          <a:prstGeom prst="rect">
            <a:avLst/>
          </a:prstGeom>
        </p:spPr>
      </p:pic>
      <p:pic>
        <p:nvPicPr>
          <p:cNvPr id="21" name="5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7883697" y="747987"/>
            <a:ext cx="615548" cy="1364658"/>
          </a:xfrm>
          <a:prstGeom prst="rect">
            <a:avLst/>
          </a:prstGeom>
        </p:spPr>
      </p:pic>
      <p:pic>
        <p:nvPicPr>
          <p:cNvPr id="22" name="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4026787" y="1985944"/>
            <a:ext cx="615548" cy="1364658"/>
          </a:xfrm>
          <a:prstGeom prst="rect">
            <a:avLst/>
          </a:prstGeom>
        </p:spPr>
      </p:pic>
      <p:pic>
        <p:nvPicPr>
          <p:cNvPr id="23" name="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4991015" y="1985946"/>
            <a:ext cx="615548" cy="1364658"/>
          </a:xfrm>
          <a:prstGeom prst="rect">
            <a:avLst/>
          </a:prstGeom>
        </p:spPr>
      </p:pic>
      <p:pic>
        <p:nvPicPr>
          <p:cNvPr id="24" name="8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5955242" y="1985943"/>
            <a:ext cx="615548" cy="1364658"/>
          </a:xfrm>
          <a:prstGeom prst="rect">
            <a:avLst/>
          </a:prstGeom>
        </p:spPr>
      </p:pic>
      <p:pic>
        <p:nvPicPr>
          <p:cNvPr id="25" name="9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6919469" y="1985945"/>
            <a:ext cx="615548" cy="136465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713872" y="548641"/>
            <a:ext cx="4959714" cy="2860017"/>
          </a:xfrm>
          <a:prstGeom prst="rect">
            <a:avLst/>
          </a:prstGeom>
          <a:noFill/>
          <a:ln w="76200">
            <a:solidFill>
              <a:srgbClr val="F2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Thẻ 3"/>
          <p:cNvSpPr/>
          <p:nvPr/>
        </p:nvSpPr>
        <p:spPr>
          <a:xfrm>
            <a:off x="1213602" y="3010356"/>
            <a:ext cx="589233" cy="79660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9" name="Thẻ 6"/>
          <p:cNvSpPr/>
          <p:nvPr/>
        </p:nvSpPr>
        <p:spPr>
          <a:xfrm>
            <a:off x="10723198" y="3010356"/>
            <a:ext cx="589233" cy="79660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6" name="Thẻ 9"/>
          <p:cNvSpPr/>
          <p:nvPr/>
        </p:nvSpPr>
        <p:spPr>
          <a:xfrm>
            <a:off x="9568524" y="1044893"/>
            <a:ext cx="1306268" cy="176598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3" name="Tách 3 được mấ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7852" y="-967440"/>
            <a:ext cx="609600" cy="609600"/>
          </a:xfrm>
          <a:prstGeom prst="rect">
            <a:avLst/>
          </a:prstGeom>
        </p:spPr>
      </p:pic>
      <p:pic>
        <p:nvPicPr>
          <p:cNvPr id="4" name="À đúng rồi tách 3 -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496916" y="-967440"/>
            <a:ext cx="609600" cy="609600"/>
          </a:xfrm>
          <a:prstGeom prst="rect">
            <a:avLst/>
          </a:prstGeom>
        </p:spPr>
      </p:pic>
      <p:pic>
        <p:nvPicPr>
          <p:cNvPr id="5" name="3 gộp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29761" y="-994111"/>
            <a:ext cx="609600" cy="609600"/>
          </a:xfrm>
          <a:prstGeom prst="rect">
            <a:avLst/>
          </a:prstGeom>
        </p:spPr>
      </p:pic>
      <p:pic>
        <p:nvPicPr>
          <p:cNvPr id="6" name="Gộp 2 nhóm lại xem có bao nhiêu củ cà rố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851469" y="-967440"/>
            <a:ext cx="609600" cy="609600"/>
          </a:xfrm>
          <a:prstGeom prst="rect">
            <a:avLst/>
          </a:prstGeom>
        </p:spPr>
      </p:pic>
      <p:pic>
        <p:nvPicPr>
          <p:cNvPr id="7" name="Đế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88929" y="-967440"/>
            <a:ext cx="609600" cy="609600"/>
          </a:xfrm>
          <a:prstGeom prst="rect">
            <a:avLst/>
          </a:prstGeom>
        </p:spPr>
      </p:pic>
      <p:pic>
        <p:nvPicPr>
          <p:cNvPr id="8" name="Có tất cả 9 củ cà rố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985487" y="-964219"/>
            <a:ext cx="609600" cy="6096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21</a:t>
            </a:fld>
            <a:r>
              <a:rPr lang="vi-VN"/>
              <a:t>/40</a:t>
            </a:r>
          </a:p>
        </p:txBody>
      </p:sp>
      <p:pic>
        <p:nvPicPr>
          <p:cNvPr id="9" name="3-6">
            <a:hlinkClick r:id="" action="ppaction://media"/>
            <a:extLst>
              <a:ext uri="{FF2B5EF4-FFF2-40B4-BE49-F238E27FC236}">
                <a16:creationId xmlns:a16="http://schemas.microsoft.com/office/drawing/2014/main" id="{82721A06-DE6E-9223-6B52-85EB14B77C1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660709" y="2705556"/>
            <a:ext cx="609600" cy="609600"/>
          </a:xfrm>
          <a:prstGeom prst="rect">
            <a:avLst/>
          </a:prstGeom>
        </p:spPr>
      </p:pic>
      <p:pic>
        <p:nvPicPr>
          <p:cNvPr id="11" name="gắn thẻ số">
            <a:hlinkClick r:id="" action="ppaction://media"/>
            <a:extLst>
              <a:ext uri="{FF2B5EF4-FFF2-40B4-BE49-F238E27FC236}">
                <a16:creationId xmlns:a16="http://schemas.microsoft.com/office/drawing/2014/main" id="{C67491E9-EC7B-AE03-29D4-736843C569B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48228" y="1865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9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0.0026 0.00163 L -0.19362 0.51204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18" y="2550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6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0.0026 0.00163 L -0.20196 0.5414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2699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0.00261 0.00162 L -0.19622 0.5717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2849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1.66667E-6 -4.81481E-6 L 0.16966 0.4759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7" y="2379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5E-6 -4.81481E-6 L 0.16654 0.47593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2379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9" presetClass="path" presetSubtype="0" accel="50000" decel="5000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1.25E-6 -3.7037E-7 L 0.32292 0.30903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1544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4.58333E-6 -3.7037E-7 L 0.27682 0.43472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41" y="2173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-1.875E-6 -3.7037E-7 L 0.2711 0.44421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5" y="2219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9" presetClass="path" presetSubtype="0" accel="50000" decel="5000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1.66667E-6 -3.7037E-7 L 0.27539 0.41088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63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6" grpId="0" animBg="1"/>
      <p:bldP spid="28" grpId="0" animBg="1"/>
      <p:bldP spid="68" grpId="0" animBg="1"/>
      <p:bldP spid="69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 flipH="1">
            <a:off x="7227243" y="3740986"/>
            <a:ext cx="4268035" cy="2744222"/>
          </a:xfrm>
          <a:prstGeom prst="ellipse">
            <a:avLst/>
          </a:prstGeom>
          <a:solidFill>
            <a:srgbClr val="FAFAFA"/>
          </a:solidFill>
          <a:ln w="57150">
            <a:solidFill>
              <a:srgbClr val="F07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Oval 27"/>
          <p:cNvSpPr/>
          <p:nvPr/>
        </p:nvSpPr>
        <p:spPr>
          <a:xfrm>
            <a:off x="717452" y="3740986"/>
            <a:ext cx="4268035" cy="2744222"/>
          </a:xfrm>
          <a:prstGeom prst="ellipse">
            <a:avLst/>
          </a:prstGeom>
          <a:solidFill>
            <a:srgbClr val="FAFAFA"/>
          </a:solidFill>
          <a:ln w="57150">
            <a:solidFill>
              <a:srgbClr val="F07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6445357" y="3464537"/>
            <a:ext cx="991855" cy="98085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4816675" y="3464537"/>
            <a:ext cx="1007207" cy="99603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4026789" y="747991"/>
            <a:ext cx="615548" cy="1364658"/>
          </a:xfrm>
          <a:prstGeom prst="rect">
            <a:avLst/>
          </a:prstGeom>
        </p:spPr>
      </p:pic>
      <p:pic>
        <p:nvPicPr>
          <p:cNvPr id="18" name="2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4991017" y="747993"/>
            <a:ext cx="615548" cy="1364658"/>
          </a:xfrm>
          <a:prstGeom prst="rect">
            <a:avLst/>
          </a:prstGeom>
        </p:spPr>
      </p:pic>
      <p:pic>
        <p:nvPicPr>
          <p:cNvPr id="19" name="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5885955" y="692112"/>
            <a:ext cx="615548" cy="1364658"/>
          </a:xfrm>
          <a:prstGeom prst="rect">
            <a:avLst/>
          </a:prstGeom>
        </p:spPr>
      </p:pic>
      <p:pic>
        <p:nvPicPr>
          <p:cNvPr id="20" name="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6919471" y="747992"/>
            <a:ext cx="615548" cy="1364658"/>
          </a:xfrm>
          <a:prstGeom prst="rect">
            <a:avLst/>
          </a:prstGeom>
        </p:spPr>
      </p:pic>
      <p:pic>
        <p:nvPicPr>
          <p:cNvPr id="21" name="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7883697" y="747987"/>
            <a:ext cx="615548" cy="1364658"/>
          </a:xfrm>
          <a:prstGeom prst="rect">
            <a:avLst/>
          </a:prstGeom>
        </p:spPr>
      </p:pic>
      <p:pic>
        <p:nvPicPr>
          <p:cNvPr id="22" name="6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4026787" y="1985944"/>
            <a:ext cx="615548" cy="1364658"/>
          </a:xfrm>
          <a:prstGeom prst="rect">
            <a:avLst/>
          </a:prstGeom>
        </p:spPr>
      </p:pic>
      <p:pic>
        <p:nvPicPr>
          <p:cNvPr id="23" name="7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4991015" y="1985946"/>
            <a:ext cx="615548" cy="1364658"/>
          </a:xfrm>
          <a:prstGeom prst="rect">
            <a:avLst/>
          </a:prstGeom>
        </p:spPr>
      </p:pic>
      <p:pic>
        <p:nvPicPr>
          <p:cNvPr id="24" name="8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5955242" y="1985943"/>
            <a:ext cx="615548" cy="1364658"/>
          </a:xfrm>
          <a:prstGeom prst="rect">
            <a:avLst/>
          </a:prstGeom>
        </p:spPr>
      </p:pic>
      <p:pic>
        <p:nvPicPr>
          <p:cNvPr id="25" name="9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7805" r="26315" b="15773"/>
          <a:stretch/>
        </p:blipFill>
        <p:spPr>
          <a:xfrm rot="949101">
            <a:off x="6919469" y="1985945"/>
            <a:ext cx="615548" cy="136465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713872" y="548641"/>
            <a:ext cx="4959714" cy="2860017"/>
          </a:xfrm>
          <a:prstGeom prst="rect">
            <a:avLst/>
          </a:prstGeom>
          <a:noFill/>
          <a:ln w="76200">
            <a:solidFill>
              <a:srgbClr val="F2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Thẻ 4"/>
          <p:cNvSpPr/>
          <p:nvPr/>
        </p:nvSpPr>
        <p:spPr>
          <a:xfrm>
            <a:off x="1213602" y="3010356"/>
            <a:ext cx="589233" cy="79660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9" name="Thẻ 5"/>
          <p:cNvSpPr/>
          <p:nvPr/>
        </p:nvSpPr>
        <p:spPr>
          <a:xfrm>
            <a:off x="10723198" y="3010356"/>
            <a:ext cx="589233" cy="79660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6" name="Thẻ 9"/>
          <p:cNvSpPr/>
          <p:nvPr/>
        </p:nvSpPr>
        <p:spPr>
          <a:xfrm>
            <a:off x="9568524" y="1044893"/>
            <a:ext cx="1306268" cy="176598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5" name="Tách 4 được mấ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12652" y="-844334"/>
            <a:ext cx="609600" cy="609600"/>
          </a:xfrm>
          <a:prstGeom prst="rect">
            <a:avLst/>
          </a:prstGeom>
        </p:spPr>
      </p:pic>
      <p:pic>
        <p:nvPicPr>
          <p:cNvPr id="6" name="À đúng rồi tách 4 -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08218" y="-844334"/>
            <a:ext cx="609600" cy="609600"/>
          </a:xfrm>
          <a:prstGeom prst="rect">
            <a:avLst/>
          </a:prstGeom>
        </p:spPr>
      </p:pic>
      <p:pic>
        <p:nvPicPr>
          <p:cNvPr id="8" name="Gộp 2 nhóm lại xem có bao nhiêu củ cà rố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546669" y="-844334"/>
            <a:ext cx="609600" cy="609600"/>
          </a:xfrm>
          <a:prstGeom prst="rect">
            <a:avLst/>
          </a:prstGeom>
        </p:spPr>
      </p:pic>
      <p:pic>
        <p:nvPicPr>
          <p:cNvPr id="12" name="4 gộp 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585120" y="-844334"/>
            <a:ext cx="609600" cy="609600"/>
          </a:xfrm>
          <a:prstGeom prst="rect">
            <a:avLst/>
          </a:prstGeom>
        </p:spPr>
      </p:pic>
      <p:pic>
        <p:nvPicPr>
          <p:cNvPr id="13" name="Đế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511875" y="-842553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22</a:t>
            </a:fld>
            <a:r>
              <a:rPr lang="vi-VN"/>
              <a:t>/40</a:t>
            </a:r>
          </a:p>
        </p:txBody>
      </p:sp>
      <p:pic>
        <p:nvPicPr>
          <p:cNvPr id="4" name="4-5">
            <a:hlinkClick r:id="" action="ppaction://media"/>
            <a:extLst>
              <a:ext uri="{FF2B5EF4-FFF2-40B4-BE49-F238E27FC236}">
                <a16:creationId xmlns:a16="http://schemas.microsoft.com/office/drawing/2014/main" id="{72EA3611-A67E-BEB4-B05B-A53AC0C927A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445610" y="3010356"/>
            <a:ext cx="609600" cy="609600"/>
          </a:xfrm>
          <a:prstGeom prst="rect">
            <a:avLst/>
          </a:prstGeom>
        </p:spPr>
      </p:pic>
      <p:pic>
        <p:nvPicPr>
          <p:cNvPr id="7" name="gắn thẻ số">
            <a:hlinkClick r:id="" action="ppaction://media"/>
            <a:extLst>
              <a:ext uri="{FF2B5EF4-FFF2-40B4-BE49-F238E27FC236}">
                <a16:creationId xmlns:a16="http://schemas.microsoft.com/office/drawing/2014/main" id="{F2B790B9-27AD-637C-0DAB-7FABBCB771D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090047" y="2035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59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25E-6 -4.81481E-6 L -0.21979 0.5247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262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4.58333E-6 -4.81481E-6 L -0.23881 0.5365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0" y="2682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9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70833E-6 -2.96296E-6 L -0.24492 0.5717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3" y="2858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-4.81481E-6 L -0.26094 0.5724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2861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5E-6 -4.81481E-6 L 0.19271 0.51737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2585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1.25E-6 -3.7037E-7 L 0.32292 0.2884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14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4.58333E-6 -3.7037E-7 L 0.34088 0.2613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4" y="1305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-1.875E-6 -3.7037E-7 L 0.20339 0.4347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2173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1.66667E-6 -3.7037E-7 L 0.20911 0.4442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6" grpId="0" animBg="1"/>
      <p:bldP spid="28" grpId="0" animBg="1"/>
      <p:bldP spid="68" grpId="0" animBg="1"/>
      <p:bldP spid="69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Tách 1-8"/>
          <p:cNvGrpSpPr/>
          <p:nvPr/>
        </p:nvGrpSpPr>
        <p:grpSpPr>
          <a:xfrm>
            <a:off x="3253373" y="1910281"/>
            <a:ext cx="2514253" cy="2078583"/>
            <a:chOff x="419988" y="3267427"/>
            <a:chExt cx="1652477" cy="1366135"/>
          </a:xfrm>
        </p:grpSpPr>
        <p:sp>
          <p:nvSpPr>
            <p:cNvPr id="10" name="Freeform 9"/>
            <p:cNvSpPr/>
            <p:nvPr/>
          </p:nvSpPr>
          <p:spPr>
            <a:xfrm rot="21384486">
              <a:off x="1870044" y="3648636"/>
              <a:ext cx="202421" cy="479587"/>
            </a:xfrm>
            <a:custGeom>
              <a:avLst/>
              <a:gdLst>
                <a:gd name="connsiteX0" fmla="*/ 0 w 196046"/>
                <a:gd name="connsiteY0" fmla="*/ 92897 h 464486"/>
                <a:gd name="connsiteX1" fmla="*/ 98023 w 196046"/>
                <a:gd name="connsiteY1" fmla="*/ 92897 h 464486"/>
                <a:gd name="connsiteX2" fmla="*/ 98023 w 196046"/>
                <a:gd name="connsiteY2" fmla="*/ 0 h 464486"/>
                <a:gd name="connsiteX3" fmla="*/ 196046 w 196046"/>
                <a:gd name="connsiteY3" fmla="*/ 232243 h 464486"/>
                <a:gd name="connsiteX4" fmla="*/ 98023 w 196046"/>
                <a:gd name="connsiteY4" fmla="*/ 464486 h 464486"/>
                <a:gd name="connsiteX5" fmla="*/ 98023 w 196046"/>
                <a:gd name="connsiteY5" fmla="*/ 371589 h 464486"/>
                <a:gd name="connsiteX6" fmla="*/ 0 w 196046"/>
                <a:gd name="connsiteY6" fmla="*/ 371589 h 464486"/>
                <a:gd name="connsiteX7" fmla="*/ 0 w 196046"/>
                <a:gd name="connsiteY7" fmla="*/ 92897 h 46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046" h="464486">
                  <a:moveTo>
                    <a:pt x="196045" y="371589"/>
                  </a:moveTo>
                  <a:lnTo>
                    <a:pt x="98023" y="371589"/>
                  </a:lnTo>
                  <a:lnTo>
                    <a:pt x="98023" y="464486"/>
                  </a:lnTo>
                  <a:lnTo>
                    <a:pt x="1" y="232243"/>
                  </a:lnTo>
                  <a:lnTo>
                    <a:pt x="98023" y="0"/>
                  </a:lnTo>
                  <a:lnTo>
                    <a:pt x="98023" y="92897"/>
                  </a:lnTo>
                  <a:lnTo>
                    <a:pt x="196045" y="92897"/>
                  </a:lnTo>
                  <a:lnTo>
                    <a:pt x="196045" y="37158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813" tIns="92898" rIns="1" bIns="92896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900" kern="120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19988" y="3267427"/>
              <a:ext cx="1366135" cy="1366135"/>
            </a:xfrm>
            <a:custGeom>
              <a:avLst/>
              <a:gdLst>
                <a:gd name="connsiteX0" fmla="*/ 0 w 1366135"/>
                <a:gd name="connsiteY0" fmla="*/ 683068 h 1366135"/>
                <a:gd name="connsiteX1" fmla="*/ 683068 w 1366135"/>
                <a:gd name="connsiteY1" fmla="*/ 0 h 1366135"/>
                <a:gd name="connsiteX2" fmla="*/ 1366136 w 1366135"/>
                <a:gd name="connsiteY2" fmla="*/ 683068 h 1366135"/>
                <a:gd name="connsiteX3" fmla="*/ 683068 w 1366135"/>
                <a:gd name="connsiteY3" fmla="*/ 1366136 h 1366135"/>
                <a:gd name="connsiteX4" fmla="*/ 0 w 1366135"/>
                <a:gd name="connsiteY4" fmla="*/ 683068 h 136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135" h="1366135">
                  <a:moveTo>
                    <a:pt x="0" y="683068"/>
                  </a:moveTo>
                  <a:cubicBezTo>
                    <a:pt x="0" y="305820"/>
                    <a:pt x="305820" y="0"/>
                    <a:pt x="683068" y="0"/>
                  </a:cubicBezTo>
                  <a:cubicBezTo>
                    <a:pt x="1060316" y="0"/>
                    <a:pt x="1366136" y="305820"/>
                    <a:pt x="1366136" y="683068"/>
                  </a:cubicBezTo>
                  <a:cubicBezTo>
                    <a:pt x="1366136" y="1060316"/>
                    <a:pt x="1060316" y="1366136"/>
                    <a:pt x="683068" y="1366136"/>
                  </a:cubicBezTo>
                  <a:cubicBezTo>
                    <a:pt x="305820" y="1366136"/>
                    <a:pt x="0" y="1060316"/>
                    <a:pt x="0" y="683068"/>
                  </a:cubicBezTo>
                  <a:close/>
                </a:path>
              </a:pathLst>
            </a:custGeom>
            <a:solidFill>
              <a:srgbClr val="C58AE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9596" tIns="249596" rIns="249596" bIns="249596" numCol="1" spcCol="1270" anchor="ctr" anchorCtr="0">
              <a:noAutofit/>
            </a:bodyPr>
            <a:lstStyle/>
            <a:p>
              <a:pPr lvl="0" algn="ctr" defTabSz="17113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850" b="1" kern="1200"/>
                <a:t>1 - 8</a:t>
              </a:r>
            </a:p>
          </p:txBody>
        </p:sp>
      </p:grpSp>
      <p:sp>
        <p:nvSpPr>
          <p:cNvPr id="3" name="Tách 9"/>
          <p:cNvSpPr/>
          <p:nvPr/>
        </p:nvSpPr>
        <p:spPr>
          <a:xfrm>
            <a:off x="5944843" y="1046054"/>
            <a:ext cx="2664009" cy="2664009"/>
          </a:xfrm>
          <a:custGeom>
            <a:avLst/>
            <a:gdLst>
              <a:gd name="connsiteX0" fmla="*/ 0 w 1892685"/>
              <a:gd name="connsiteY0" fmla="*/ 946343 h 1892685"/>
              <a:gd name="connsiteX1" fmla="*/ 946343 w 1892685"/>
              <a:gd name="connsiteY1" fmla="*/ 0 h 1892685"/>
              <a:gd name="connsiteX2" fmla="*/ 1892686 w 1892685"/>
              <a:gd name="connsiteY2" fmla="*/ 946343 h 1892685"/>
              <a:gd name="connsiteX3" fmla="*/ 946343 w 1892685"/>
              <a:gd name="connsiteY3" fmla="*/ 1892686 h 1892685"/>
              <a:gd name="connsiteX4" fmla="*/ 0 w 1892685"/>
              <a:gd name="connsiteY4" fmla="*/ 946343 h 189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685" h="1892685">
                <a:moveTo>
                  <a:pt x="0" y="946343"/>
                </a:moveTo>
                <a:cubicBezTo>
                  <a:pt x="0" y="423692"/>
                  <a:pt x="423692" y="0"/>
                  <a:pt x="946343" y="0"/>
                </a:cubicBezTo>
                <a:cubicBezTo>
                  <a:pt x="1468994" y="0"/>
                  <a:pt x="1892686" y="423692"/>
                  <a:pt x="1892686" y="946343"/>
                </a:cubicBezTo>
                <a:cubicBezTo>
                  <a:pt x="1892686" y="1468994"/>
                  <a:pt x="1468994" y="1892686"/>
                  <a:pt x="946343" y="1892686"/>
                </a:cubicBezTo>
                <a:cubicBezTo>
                  <a:pt x="423692" y="1892686"/>
                  <a:pt x="0" y="1468994"/>
                  <a:pt x="0" y="946343"/>
                </a:cubicBezTo>
                <a:close/>
              </a:path>
            </a:pathLst>
          </a:custGeom>
          <a:solidFill>
            <a:srgbClr val="FED50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9097" tIns="399097" rIns="399097" bIns="399097" numCol="1" spcCol="1270" anchor="ctr" anchorCtr="0">
            <a:noAutofit/>
          </a:bodyPr>
          <a:lstStyle/>
          <a:p>
            <a:pPr lvl="0" algn="ctr" defTabSz="4267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9600" kern="1200"/>
              <a:t>9</a:t>
            </a:r>
          </a:p>
        </p:txBody>
      </p:sp>
      <p:grpSp>
        <p:nvGrpSpPr>
          <p:cNvPr id="13" name="Tách 2-7"/>
          <p:cNvGrpSpPr/>
          <p:nvPr/>
        </p:nvGrpSpPr>
        <p:grpSpPr>
          <a:xfrm>
            <a:off x="4725908" y="3780811"/>
            <a:ext cx="2219578" cy="2524144"/>
            <a:chOff x="1302025" y="4699099"/>
            <a:chExt cx="1406251" cy="1599214"/>
          </a:xfrm>
        </p:grpSpPr>
        <p:sp>
          <p:nvSpPr>
            <p:cNvPr id="4" name="Freeform 3"/>
            <p:cNvSpPr/>
            <p:nvPr/>
          </p:nvSpPr>
          <p:spPr>
            <a:xfrm rot="18112842">
              <a:off x="2349206" y="4593682"/>
              <a:ext cx="253653" cy="464487"/>
            </a:xfrm>
            <a:custGeom>
              <a:avLst/>
              <a:gdLst>
                <a:gd name="connsiteX0" fmla="*/ 0 w 253652"/>
                <a:gd name="connsiteY0" fmla="*/ 92897 h 464486"/>
                <a:gd name="connsiteX1" fmla="*/ 126826 w 253652"/>
                <a:gd name="connsiteY1" fmla="*/ 92897 h 464486"/>
                <a:gd name="connsiteX2" fmla="*/ 126826 w 253652"/>
                <a:gd name="connsiteY2" fmla="*/ 0 h 464486"/>
                <a:gd name="connsiteX3" fmla="*/ 253652 w 253652"/>
                <a:gd name="connsiteY3" fmla="*/ 232243 h 464486"/>
                <a:gd name="connsiteX4" fmla="*/ 126826 w 253652"/>
                <a:gd name="connsiteY4" fmla="*/ 464486 h 464486"/>
                <a:gd name="connsiteX5" fmla="*/ 126826 w 253652"/>
                <a:gd name="connsiteY5" fmla="*/ 371589 h 464486"/>
                <a:gd name="connsiteX6" fmla="*/ 0 w 253652"/>
                <a:gd name="connsiteY6" fmla="*/ 371589 h 464486"/>
                <a:gd name="connsiteX7" fmla="*/ 0 w 253652"/>
                <a:gd name="connsiteY7" fmla="*/ 92897 h 46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652" h="464486">
                  <a:moveTo>
                    <a:pt x="253651" y="371589"/>
                  </a:moveTo>
                  <a:lnTo>
                    <a:pt x="126826" y="371589"/>
                  </a:lnTo>
                  <a:lnTo>
                    <a:pt x="126826" y="464486"/>
                  </a:lnTo>
                  <a:lnTo>
                    <a:pt x="1" y="232243"/>
                  </a:lnTo>
                  <a:lnTo>
                    <a:pt x="126826" y="0"/>
                  </a:lnTo>
                  <a:lnTo>
                    <a:pt x="126826" y="92897"/>
                  </a:lnTo>
                  <a:lnTo>
                    <a:pt x="253651" y="92897"/>
                  </a:lnTo>
                  <a:lnTo>
                    <a:pt x="253651" y="37158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094" tIns="92897" rIns="2" bIns="92897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900" kern="1200"/>
            </a:p>
          </p:txBody>
        </p:sp>
        <p:sp>
          <p:nvSpPr>
            <p:cNvPr id="5" name="Freeform 4"/>
            <p:cNvSpPr/>
            <p:nvPr/>
          </p:nvSpPr>
          <p:spPr>
            <a:xfrm>
              <a:off x="1302025" y="4932178"/>
              <a:ext cx="1366135" cy="1366135"/>
            </a:xfrm>
            <a:custGeom>
              <a:avLst/>
              <a:gdLst>
                <a:gd name="connsiteX0" fmla="*/ 0 w 1366135"/>
                <a:gd name="connsiteY0" fmla="*/ 683068 h 1366135"/>
                <a:gd name="connsiteX1" fmla="*/ 683068 w 1366135"/>
                <a:gd name="connsiteY1" fmla="*/ 0 h 1366135"/>
                <a:gd name="connsiteX2" fmla="*/ 1366136 w 1366135"/>
                <a:gd name="connsiteY2" fmla="*/ 683068 h 1366135"/>
                <a:gd name="connsiteX3" fmla="*/ 683068 w 1366135"/>
                <a:gd name="connsiteY3" fmla="*/ 1366136 h 1366135"/>
                <a:gd name="connsiteX4" fmla="*/ 0 w 1366135"/>
                <a:gd name="connsiteY4" fmla="*/ 683068 h 136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135" h="1366135">
                  <a:moveTo>
                    <a:pt x="0" y="683068"/>
                  </a:moveTo>
                  <a:cubicBezTo>
                    <a:pt x="0" y="305820"/>
                    <a:pt x="305820" y="0"/>
                    <a:pt x="683068" y="0"/>
                  </a:cubicBezTo>
                  <a:cubicBezTo>
                    <a:pt x="1060316" y="0"/>
                    <a:pt x="1366136" y="305820"/>
                    <a:pt x="1366136" y="683068"/>
                  </a:cubicBezTo>
                  <a:cubicBezTo>
                    <a:pt x="1366136" y="1060316"/>
                    <a:pt x="1060316" y="1366136"/>
                    <a:pt x="683068" y="1366136"/>
                  </a:cubicBezTo>
                  <a:cubicBezTo>
                    <a:pt x="305820" y="1366136"/>
                    <a:pt x="0" y="1060316"/>
                    <a:pt x="0" y="683068"/>
                  </a:cubicBezTo>
                  <a:close/>
                </a:path>
              </a:pathLst>
            </a:custGeom>
            <a:solidFill>
              <a:srgbClr val="C58AE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9596" tIns="249596" rIns="249596" bIns="249596" numCol="1" spcCol="1270" anchor="ctr" anchorCtr="0">
              <a:noAutofit/>
            </a:bodyPr>
            <a:lstStyle/>
            <a:p>
              <a:pPr lvl="0" algn="ctr" defTabSz="17113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850" b="1" kern="1200"/>
                <a:t>2 - 7</a:t>
              </a:r>
            </a:p>
          </p:txBody>
        </p:sp>
      </p:grpSp>
      <p:grpSp>
        <p:nvGrpSpPr>
          <p:cNvPr id="15" name="Tách 4-5"/>
          <p:cNvGrpSpPr/>
          <p:nvPr/>
        </p:nvGrpSpPr>
        <p:grpSpPr>
          <a:xfrm>
            <a:off x="8896546" y="1829973"/>
            <a:ext cx="2491588" cy="2087001"/>
            <a:chOff x="4118090" y="3253506"/>
            <a:chExt cx="1630974" cy="1366135"/>
          </a:xfrm>
        </p:grpSpPr>
        <p:sp>
          <p:nvSpPr>
            <p:cNvPr id="6" name="Freeform 5"/>
            <p:cNvSpPr/>
            <p:nvPr/>
          </p:nvSpPr>
          <p:spPr>
            <a:xfrm rot="194319">
              <a:off x="4118090" y="3655811"/>
              <a:ext cx="180887" cy="464486"/>
            </a:xfrm>
            <a:custGeom>
              <a:avLst/>
              <a:gdLst>
                <a:gd name="connsiteX0" fmla="*/ 0 w 180887"/>
                <a:gd name="connsiteY0" fmla="*/ 92897 h 464486"/>
                <a:gd name="connsiteX1" fmla="*/ 90444 w 180887"/>
                <a:gd name="connsiteY1" fmla="*/ 92897 h 464486"/>
                <a:gd name="connsiteX2" fmla="*/ 90444 w 180887"/>
                <a:gd name="connsiteY2" fmla="*/ 0 h 464486"/>
                <a:gd name="connsiteX3" fmla="*/ 180887 w 180887"/>
                <a:gd name="connsiteY3" fmla="*/ 232243 h 464486"/>
                <a:gd name="connsiteX4" fmla="*/ 90444 w 180887"/>
                <a:gd name="connsiteY4" fmla="*/ 464486 h 464486"/>
                <a:gd name="connsiteX5" fmla="*/ 90444 w 180887"/>
                <a:gd name="connsiteY5" fmla="*/ 371589 h 464486"/>
                <a:gd name="connsiteX6" fmla="*/ 0 w 180887"/>
                <a:gd name="connsiteY6" fmla="*/ 371589 h 464486"/>
                <a:gd name="connsiteX7" fmla="*/ 0 w 180887"/>
                <a:gd name="connsiteY7" fmla="*/ 92897 h 46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887" h="464486">
                  <a:moveTo>
                    <a:pt x="0" y="92897"/>
                  </a:moveTo>
                  <a:lnTo>
                    <a:pt x="90444" y="92897"/>
                  </a:lnTo>
                  <a:lnTo>
                    <a:pt x="90444" y="0"/>
                  </a:lnTo>
                  <a:lnTo>
                    <a:pt x="180887" y="232243"/>
                  </a:lnTo>
                  <a:lnTo>
                    <a:pt x="90444" y="464486"/>
                  </a:lnTo>
                  <a:lnTo>
                    <a:pt x="90444" y="371589"/>
                  </a:lnTo>
                  <a:lnTo>
                    <a:pt x="0" y="371589"/>
                  </a:lnTo>
                  <a:lnTo>
                    <a:pt x="0" y="92897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92896" rIns="54266" bIns="92897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900" kern="12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4382929" y="3253506"/>
              <a:ext cx="1366135" cy="1366135"/>
            </a:xfrm>
            <a:custGeom>
              <a:avLst/>
              <a:gdLst>
                <a:gd name="connsiteX0" fmla="*/ 0 w 1366135"/>
                <a:gd name="connsiteY0" fmla="*/ 683068 h 1366135"/>
                <a:gd name="connsiteX1" fmla="*/ 683068 w 1366135"/>
                <a:gd name="connsiteY1" fmla="*/ 0 h 1366135"/>
                <a:gd name="connsiteX2" fmla="*/ 1366136 w 1366135"/>
                <a:gd name="connsiteY2" fmla="*/ 683068 h 1366135"/>
                <a:gd name="connsiteX3" fmla="*/ 683068 w 1366135"/>
                <a:gd name="connsiteY3" fmla="*/ 1366136 h 1366135"/>
                <a:gd name="connsiteX4" fmla="*/ 0 w 1366135"/>
                <a:gd name="connsiteY4" fmla="*/ 683068 h 136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135" h="1366135">
                  <a:moveTo>
                    <a:pt x="0" y="683068"/>
                  </a:moveTo>
                  <a:cubicBezTo>
                    <a:pt x="0" y="305820"/>
                    <a:pt x="305820" y="0"/>
                    <a:pt x="683068" y="0"/>
                  </a:cubicBezTo>
                  <a:cubicBezTo>
                    <a:pt x="1060316" y="0"/>
                    <a:pt x="1366136" y="305820"/>
                    <a:pt x="1366136" y="683068"/>
                  </a:cubicBezTo>
                  <a:cubicBezTo>
                    <a:pt x="1366136" y="1060316"/>
                    <a:pt x="1060316" y="1366136"/>
                    <a:pt x="683068" y="1366136"/>
                  </a:cubicBezTo>
                  <a:cubicBezTo>
                    <a:pt x="305820" y="1366136"/>
                    <a:pt x="0" y="1060316"/>
                    <a:pt x="0" y="683068"/>
                  </a:cubicBezTo>
                  <a:close/>
                </a:path>
              </a:pathLst>
            </a:custGeom>
            <a:solidFill>
              <a:srgbClr val="C58AE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9596" tIns="249596" rIns="249596" bIns="249596" numCol="1" spcCol="1270" anchor="ctr" anchorCtr="0">
              <a:noAutofit/>
            </a:bodyPr>
            <a:lstStyle/>
            <a:p>
              <a:pPr lvl="0" algn="ctr" defTabSz="17113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850" b="1" kern="1200"/>
                <a:t>4 - 5</a:t>
              </a:r>
            </a:p>
          </p:txBody>
        </p:sp>
      </p:grpSp>
      <p:grpSp>
        <p:nvGrpSpPr>
          <p:cNvPr id="14" name="Tách 3-6"/>
          <p:cNvGrpSpPr/>
          <p:nvPr/>
        </p:nvGrpSpPr>
        <p:grpSpPr>
          <a:xfrm>
            <a:off x="7958564" y="3845724"/>
            <a:ext cx="2152298" cy="2459231"/>
            <a:chOff x="3473714" y="4702946"/>
            <a:chExt cx="1393309" cy="1592005"/>
          </a:xfrm>
        </p:grpSpPr>
        <p:sp>
          <p:nvSpPr>
            <p:cNvPr id="8" name="Freeform 7"/>
            <p:cNvSpPr/>
            <p:nvPr/>
          </p:nvSpPr>
          <p:spPr>
            <a:xfrm rot="3523095">
              <a:off x="3583752" y="4592908"/>
              <a:ext cx="244410" cy="464486"/>
            </a:xfrm>
            <a:custGeom>
              <a:avLst/>
              <a:gdLst>
                <a:gd name="connsiteX0" fmla="*/ 0 w 244410"/>
                <a:gd name="connsiteY0" fmla="*/ 92897 h 464486"/>
                <a:gd name="connsiteX1" fmla="*/ 122205 w 244410"/>
                <a:gd name="connsiteY1" fmla="*/ 92897 h 464486"/>
                <a:gd name="connsiteX2" fmla="*/ 122205 w 244410"/>
                <a:gd name="connsiteY2" fmla="*/ 0 h 464486"/>
                <a:gd name="connsiteX3" fmla="*/ 244410 w 244410"/>
                <a:gd name="connsiteY3" fmla="*/ 232243 h 464486"/>
                <a:gd name="connsiteX4" fmla="*/ 122205 w 244410"/>
                <a:gd name="connsiteY4" fmla="*/ 464486 h 464486"/>
                <a:gd name="connsiteX5" fmla="*/ 122205 w 244410"/>
                <a:gd name="connsiteY5" fmla="*/ 371589 h 464486"/>
                <a:gd name="connsiteX6" fmla="*/ 0 w 244410"/>
                <a:gd name="connsiteY6" fmla="*/ 371589 h 464486"/>
                <a:gd name="connsiteX7" fmla="*/ 0 w 244410"/>
                <a:gd name="connsiteY7" fmla="*/ 92897 h 46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410" h="464486">
                  <a:moveTo>
                    <a:pt x="0" y="92897"/>
                  </a:moveTo>
                  <a:lnTo>
                    <a:pt x="122205" y="92897"/>
                  </a:lnTo>
                  <a:lnTo>
                    <a:pt x="122205" y="0"/>
                  </a:lnTo>
                  <a:lnTo>
                    <a:pt x="244410" y="232243"/>
                  </a:lnTo>
                  <a:lnTo>
                    <a:pt x="122205" y="464486"/>
                  </a:lnTo>
                  <a:lnTo>
                    <a:pt x="122205" y="371589"/>
                  </a:lnTo>
                  <a:lnTo>
                    <a:pt x="0" y="371589"/>
                  </a:lnTo>
                  <a:lnTo>
                    <a:pt x="0" y="92897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92897" rIns="73323" bIns="92896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900" kern="1200"/>
            </a:p>
          </p:txBody>
        </p:sp>
        <p:sp>
          <p:nvSpPr>
            <p:cNvPr id="9" name="Freeform 8"/>
            <p:cNvSpPr/>
            <p:nvPr/>
          </p:nvSpPr>
          <p:spPr>
            <a:xfrm>
              <a:off x="3500888" y="4928816"/>
              <a:ext cx="1366135" cy="1366135"/>
            </a:xfrm>
            <a:custGeom>
              <a:avLst/>
              <a:gdLst>
                <a:gd name="connsiteX0" fmla="*/ 0 w 1366135"/>
                <a:gd name="connsiteY0" fmla="*/ 683068 h 1366135"/>
                <a:gd name="connsiteX1" fmla="*/ 683068 w 1366135"/>
                <a:gd name="connsiteY1" fmla="*/ 0 h 1366135"/>
                <a:gd name="connsiteX2" fmla="*/ 1366136 w 1366135"/>
                <a:gd name="connsiteY2" fmla="*/ 683068 h 1366135"/>
                <a:gd name="connsiteX3" fmla="*/ 683068 w 1366135"/>
                <a:gd name="connsiteY3" fmla="*/ 1366136 h 1366135"/>
                <a:gd name="connsiteX4" fmla="*/ 0 w 1366135"/>
                <a:gd name="connsiteY4" fmla="*/ 683068 h 136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135" h="1366135">
                  <a:moveTo>
                    <a:pt x="0" y="683068"/>
                  </a:moveTo>
                  <a:cubicBezTo>
                    <a:pt x="0" y="305820"/>
                    <a:pt x="305820" y="0"/>
                    <a:pt x="683068" y="0"/>
                  </a:cubicBezTo>
                  <a:cubicBezTo>
                    <a:pt x="1060316" y="0"/>
                    <a:pt x="1366136" y="305820"/>
                    <a:pt x="1366136" y="683068"/>
                  </a:cubicBezTo>
                  <a:cubicBezTo>
                    <a:pt x="1366136" y="1060316"/>
                    <a:pt x="1060316" y="1366136"/>
                    <a:pt x="683068" y="1366136"/>
                  </a:cubicBezTo>
                  <a:cubicBezTo>
                    <a:pt x="305820" y="1366136"/>
                    <a:pt x="0" y="1060316"/>
                    <a:pt x="0" y="683068"/>
                  </a:cubicBezTo>
                  <a:close/>
                </a:path>
              </a:pathLst>
            </a:custGeom>
            <a:solidFill>
              <a:srgbClr val="C58AE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9596" tIns="249596" rIns="249596" bIns="249596" numCol="1" spcCol="1270" anchor="ctr" anchorCtr="0">
              <a:noAutofit/>
            </a:bodyPr>
            <a:lstStyle/>
            <a:p>
              <a:pPr lvl="0" algn="ctr" defTabSz="17113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850" b="1" kern="1200"/>
                <a:t>3 - 6</a:t>
              </a:r>
            </a:p>
          </p:txBody>
        </p:sp>
      </p:grpSp>
      <p:sp>
        <p:nvSpPr>
          <p:cNvPr id="88" name="Có 4 cách tách..."/>
          <p:cNvSpPr txBox="1"/>
          <p:nvPr/>
        </p:nvSpPr>
        <p:spPr>
          <a:xfrm>
            <a:off x="954946" y="458883"/>
            <a:ext cx="43731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Patrick Hand" panose="00000500000000000000" pitchFamily="2" charset="0"/>
              </a:rPr>
              <a:t>Có</a:t>
            </a:r>
            <a:r>
              <a:rPr lang="en-US" sz="4400" b="1" dirty="0">
                <a:latin typeface="Patrick Hand" panose="00000500000000000000" pitchFamily="2" charset="0"/>
              </a:rPr>
              <a:t> 4 </a:t>
            </a:r>
            <a:r>
              <a:rPr lang="en-US" sz="4400" b="1" dirty="0" err="1">
                <a:latin typeface="Patrick Hand" panose="00000500000000000000" pitchFamily="2" charset="0"/>
              </a:rPr>
              <a:t>cách</a:t>
            </a:r>
            <a:r>
              <a:rPr lang="en-US" sz="4400" b="1" dirty="0">
                <a:latin typeface="Patrick Hand" panose="00000500000000000000" pitchFamily="2" charset="0"/>
              </a:rPr>
              <a:t> </a:t>
            </a:r>
            <a:r>
              <a:rPr lang="en-US" sz="4400" b="1" dirty="0" err="1">
                <a:latin typeface="Patrick Hand" panose="00000500000000000000" pitchFamily="2" charset="0"/>
              </a:rPr>
              <a:t>tách</a:t>
            </a:r>
            <a:r>
              <a:rPr lang="en-US" sz="4400" b="1" dirty="0">
                <a:latin typeface="Patrick Hand" panose="00000500000000000000" pitchFamily="2" charset="0"/>
              </a:rPr>
              <a:t> 9 </a:t>
            </a:r>
            <a:r>
              <a:rPr lang="en-US" sz="4400" b="1" dirty="0" err="1">
                <a:latin typeface="Patrick Hand" panose="00000500000000000000" pitchFamily="2" charset="0"/>
              </a:rPr>
              <a:t>đối</a:t>
            </a:r>
            <a:r>
              <a:rPr lang="en-US" sz="4400" b="1" dirty="0">
                <a:latin typeface="Patrick Hand" panose="00000500000000000000" pitchFamily="2" charset="0"/>
              </a:rPr>
              <a:t> </a:t>
            </a:r>
            <a:r>
              <a:rPr lang="en-US" sz="4400" b="1" dirty="0" err="1">
                <a:latin typeface="Patrick Hand" panose="00000500000000000000" pitchFamily="2" charset="0"/>
              </a:rPr>
              <a:t>tượng</a:t>
            </a:r>
            <a:r>
              <a:rPr lang="en-US" sz="4400" b="1" dirty="0">
                <a:latin typeface="Patrick Hand" panose="00000500000000000000" pitchFamily="2" charset="0"/>
              </a:rPr>
              <a:t> </a:t>
            </a:r>
            <a:r>
              <a:rPr lang="en-US" sz="4400" b="1" dirty="0" err="1">
                <a:latin typeface="Patrick Hand" panose="00000500000000000000" pitchFamily="2" charset="0"/>
              </a:rPr>
              <a:t>thành</a:t>
            </a:r>
            <a:r>
              <a:rPr lang="en-US" sz="4400" b="1" dirty="0">
                <a:latin typeface="Patrick Hand" panose="00000500000000000000" pitchFamily="2" charset="0"/>
              </a:rPr>
              <a:t> 2 </a:t>
            </a:r>
            <a:r>
              <a:rPr lang="en-US" sz="4400" b="1" dirty="0" err="1">
                <a:latin typeface="Patrick Hand" panose="00000500000000000000" pitchFamily="2" charset="0"/>
              </a:rPr>
              <a:t>nhóm</a:t>
            </a:r>
            <a:endParaRPr lang="vi-VN" sz="4400" b="1" dirty="0">
              <a:latin typeface="Patrick Hand" panose="00000500000000000000" pitchFamily="2" charset="0"/>
            </a:endParaRPr>
          </a:p>
        </p:txBody>
      </p:sp>
      <p:pic>
        <p:nvPicPr>
          <p:cNvPr id="2" name="Có bốn cách tá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3261" y="-985322"/>
            <a:ext cx="609600" cy="609600"/>
          </a:xfrm>
          <a:prstGeom prst="rect">
            <a:avLst/>
          </a:prstGeom>
        </p:spPr>
      </p:pic>
      <p:pic>
        <p:nvPicPr>
          <p:cNvPr id="20" name="Có bốn cách gộ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53373" y="-1290122"/>
            <a:ext cx="609600" cy="609600"/>
          </a:xfrm>
          <a:prstGeom prst="rect">
            <a:avLst/>
          </a:prstGeo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23</a:t>
            </a:fld>
            <a:r>
              <a:rPr lang="vi-VN"/>
              <a:t>/40</a:t>
            </a:r>
          </a:p>
        </p:txBody>
      </p:sp>
      <p:pic>
        <p:nvPicPr>
          <p:cNvPr id="16" name="11. 4 cách tách..">
            <a:hlinkClick r:id="" action="ppaction://media"/>
            <a:extLst>
              <a:ext uri="{FF2B5EF4-FFF2-40B4-BE49-F238E27FC236}">
                <a16:creationId xmlns:a16="http://schemas.microsoft.com/office/drawing/2014/main" id="{F9157EED-F878-2081-0738-5811C884E8E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11702" y="15232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5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6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animBg="1"/>
      <p:bldP spid="8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22740" y="1009650"/>
            <a:ext cx="4629475" cy="1788645"/>
            <a:chOff x="371701" y="1009649"/>
            <a:chExt cx="4629475" cy="17886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4" t="18719"/>
            <a:stretch/>
          </p:blipFill>
          <p:spPr>
            <a:xfrm>
              <a:off x="628650" y="1009649"/>
              <a:ext cx="4372526" cy="178864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71701" y="1232745"/>
              <a:ext cx="46101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Trò chơi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628823" y="3060472"/>
            <a:ext cx="586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 SC" panose="00000500000000000000" pitchFamily="2" charset="0"/>
                <a:ea typeface="+mn-ea"/>
                <a:cs typeface="+mn-cs"/>
              </a:rPr>
              <a:t>HÁI </a:t>
            </a:r>
            <a:r>
              <a:rPr kumimoji="0" lang="en-US" sz="1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Patrick Hand SC" panose="00000500000000000000" pitchFamily="2" charset="0"/>
                <a:ea typeface="+mn-ea"/>
                <a:cs typeface="+mn-cs"/>
              </a:rPr>
              <a:t>QUẢ</a:t>
            </a:r>
            <a:endParaRPr kumimoji="0" lang="vi-VN" sz="12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Patrick Hand SC" panose="000005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59" y="2720132"/>
            <a:ext cx="3178286" cy="4480501"/>
          </a:xfrm>
          <a:prstGeom prst="rect">
            <a:avLst/>
          </a:prstGeom>
        </p:spPr>
      </p:pic>
      <p:pic>
        <p:nvPicPr>
          <p:cNvPr id="5" name="Giai-dieu-mo-dau-vui-ve-ng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89819" y="5883275"/>
            <a:ext cx="609600" cy="6096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24</a:t>
            </a:fld>
            <a:r>
              <a:rPr lang="vi-VN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349420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1" nodeType="withEffect">
                                  <p:stCondLst>
                                    <p:cond delay="2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76712" y="1254255"/>
            <a:ext cx="4100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latin typeface="Patrick Hand SC" panose="00000500000000000000" pitchFamily="2" charset="0"/>
              </a:rPr>
              <a:t>LUẬT CHƠI</a:t>
            </a:r>
            <a:endParaRPr lang="vi-VN" sz="7200" b="1">
              <a:latin typeface="Patrick Hand SC" panose="00000500000000000000" pitchFamily="2" charset="0"/>
            </a:endParaRPr>
          </a:p>
        </p:txBody>
      </p:sp>
      <p:cxnSp>
        <p:nvCxnSpPr>
          <p:cNvPr id="4" name="Curved Connector 3"/>
          <p:cNvCxnSpPr/>
          <p:nvPr/>
        </p:nvCxnSpPr>
        <p:spPr>
          <a:xfrm rot="10800000">
            <a:off x="8076074" y="1945640"/>
            <a:ext cx="3075707" cy="508944"/>
          </a:xfrm>
          <a:prstGeom prst="curvedConnector3">
            <a:avLst>
              <a:gd name="adj1" fmla="val 50000"/>
            </a:avLst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Curved Connector 4"/>
          <p:cNvCxnSpPr/>
          <p:nvPr/>
        </p:nvCxnSpPr>
        <p:spPr>
          <a:xfrm rot="10800000" flipH="1">
            <a:off x="1122221" y="1945640"/>
            <a:ext cx="3075707" cy="508944"/>
          </a:xfrm>
          <a:prstGeom prst="curvedConnector3">
            <a:avLst>
              <a:gd name="adj1" fmla="val 50000"/>
            </a:avLst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89514" y="2865747"/>
            <a:ext cx="8675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7BADFD"/>
              </a:buClr>
              <a:buFont typeface="Ravie" panose="04040805050809020602" pitchFamily="82" charset="0"/>
              <a:buChar char="*"/>
            </a:pPr>
            <a:r>
              <a:rPr lang="en-US" sz="3000" dirty="0" err="1">
                <a:latin typeface="Patrick Hand" panose="00000500000000000000" pitchFamily="2" charset="0"/>
              </a:rPr>
              <a:t>Trên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cây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có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tất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cả</a:t>
            </a:r>
            <a:r>
              <a:rPr lang="en-US" sz="3000" dirty="0">
                <a:latin typeface="Patrick Hand" panose="00000500000000000000" pitchFamily="2" charset="0"/>
              </a:rPr>
              <a:t> 9 </a:t>
            </a:r>
            <a:r>
              <a:rPr lang="en-US" sz="3000" dirty="0" err="1">
                <a:latin typeface="Patrick Hand" panose="00000500000000000000" pitchFamily="2" charset="0"/>
              </a:rPr>
              <a:t>quả</a:t>
            </a:r>
            <a:r>
              <a:rPr lang="en-US" sz="3000" dirty="0">
                <a:latin typeface="Patrick Hand" panose="00000500000000000000" pitchFamily="2" charset="0"/>
              </a:rPr>
              <a:t>. </a:t>
            </a:r>
            <a:r>
              <a:rPr lang="en-US" sz="3000" dirty="0" err="1">
                <a:latin typeface="Patrick Hand" panose="00000500000000000000" pitchFamily="2" charset="0"/>
              </a:rPr>
              <a:t>Lần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lượt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các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bạn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trong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lớp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lên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bấm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chọn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nút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số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để</a:t>
            </a:r>
            <a:r>
              <a:rPr lang="en-US" sz="3000" dirty="0">
                <a:latin typeface="Patrick Hand" panose="00000500000000000000" pitchFamily="2" charset="0"/>
              </a:rPr>
              <a:t> chia 9 </a:t>
            </a:r>
            <a:r>
              <a:rPr lang="en-US" sz="3000" dirty="0" err="1">
                <a:latin typeface="Patrick Hand" panose="00000500000000000000" pitchFamily="2" charset="0"/>
              </a:rPr>
              <a:t>quả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trên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cây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vào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hai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giỏ</a:t>
            </a:r>
            <a:r>
              <a:rPr lang="en-US" sz="3000" dirty="0">
                <a:latin typeface="Patrick Hand" panose="00000500000000000000" pitchFamily="2" charset="0"/>
              </a:rPr>
              <a:t>.</a:t>
            </a:r>
          </a:p>
          <a:p>
            <a:pPr marL="457200" indent="-457200">
              <a:buClr>
                <a:srgbClr val="7BADFD"/>
              </a:buClr>
              <a:buFont typeface="Ravie" panose="04040805050809020602" pitchFamily="82" charset="0"/>
              <a:buChar char="*"/>
            </a:pPr>
            <a:r>
              <a:rPr lang="en-US" sz="3000" dirty="0" err="1">
                <a:latin typeface="Patrick Hand" panose="00000500000000000000" pitchFamily="2" charset="0"/>
              </a:rPr>
              <a:t>Thời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gian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tối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đa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cho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mỗi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vi-VN" sz="3000" dirty="0">
                <a:latin typeface="Patrick Hand" panose="00000500000000000000" pitchFamily="2" charset="0"/>
              </a:rPr>
              <a:t>lượt chơi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là</a:t>
            </a:r>
            <a:r>
              <a:rPr lang="en-US" sz="3000" dirty="0">
                <a:latin typeface="Patrick Hand" panose="00000500000000000000" pitchFamily="2" charset="0"/>
              </a:rPr>
              <a:t> 1 </a:t>
            </a:r>
            <a:r>
              <a:rPr lang="en-US" sz="3000" dirty="0" err="1">
                <a:latin typeface="Patrick Hand" panose="00000500000000000000" pitchFamily="2" charset="0"/>
              </a:rPr>
              <a:t>bản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nhạc</a:t>
            </a:r>
            <a:r>
              <a:rPr lang="en-US" sz="3000" dirty="0">
                <a:latin typeface="Patrick Hand" panose="00000500000000000000" pitchFamily="2" charset="0"/>
              </a:rPr>
              <a:t>.</a:t>
            </a:r>
          </a:p>
          <a:p>
            <a:pPr marL="457200" indent="-457200">
              <a:buClr>
                <a:srgbClr val="7BADFD"/>
              </a:buClr>
              <a:buFont typeface="Ravie" panose="04040805050809020602" pitchFamily="82" charset="0"/>
              <a:buChar char="*"/>
            </a:pPr>
            <a:r>
              <a:rPr lang="en-US" sz="3000" dirty="0" err="1">
                <a:latin typeface="Patrick Hand" panose="00000500000000000000" pitchFamily="2" charset="0"/>
              </a:rPr>
              <a:t>Bạn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nào</a:t>
            </a:r>
            <a:r>
              <a:rPr lang="en-US" sz="3000" dirty="0">
                <a:latin typeface="Patrick Hand" panose="00000500000000000000" pitchFamily="2" charset="0"/>
              </a:rPr>
              <a:t> chia </a:t>
            </a:r>
            <a:r>
              <a:rPr lang="en-US" sz="3000" dirty="0" err="1">
                <a:latin typeface="Patrick Hand" panose="00000500000000000000" pitchFamily="2" charset="0"/>
              </a:rPr>
              <a:t>đúng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sẽ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được</a:t>
            </a:r>
            <a:r>
              <a:rPr lang="en-US" sz="3000" dirty="0">
                <a:latin typeface="Patrick Hand" panose="00000500000000000000" pitchFamily="2" charset="0"/>
              </a:rPr>
              <a:t> </a:t>
            </a:r>
            <a:r>
              <a:rPr lang="en-US" sz="3000" dirty="0" err="1">
                <a:latin typeface="Patrick Hand" panose="00000500000000000000" pitchFamily="2" charset="0"/>
              </a:rPr>
              <a:t>thưởng</a:t>
            </a:r>
            <a:r>
              <a:rPr lang="en-US" sz="3000" dirty="0">
                <a:latin typeface="Patrick Hand" panose="00000500000000000000" pitchFamily="2" charset="0"/>
              </a:rPr>
              <a:t> sticker. </a:t>
            </a:r>
            <a:endParaRPr lang="vi-VN" sz="3000" dirty="0">
              <a:latin typeface="Patrick Hand" panose="00000500000000000000" pitchFamily="2" charset="0"/>
            </a:endParaRPr>
          </a:p>
        </p:txBody>
      </p:sp>
      <p:pic>
        <p:nvPicPr>
          <p:cNvPr id="7" name="Nhac-phim-mo-dau-video-nhe-nha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25.6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7458" y="-858520"/>
            <a:ext cx="609600" cy="6096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25</a:t>
            </a:fld>
            <a:r>
              <a:rPr lang="vi-VN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89826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73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432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y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4" b="82500" l="21940" r="93072">
                        <a14:foregroundMark x1="41570" y1="15648" x2="31524" y2="24537"/>
                        <a14:foregroundMark x1="46882" y1="16296" x2="42379" y2="19074"/>
                        <a14:foregroundMark x1="48152" y1="15648" x2="51039" y2="15000"/>
                        <a14:foregroundMark x1="52887" y1="14352" x2="57159" y2="14352"/>
                        <a14:foregroundMark x1="60277" y1="14352" x2="66397" y2="16759"/>
                        <a14:foregroundMark x1="59238" y1="15000" x2="56813" y2="14630"/>
                        <a14:foregroundMark x1="67436" y1="17963" x2="70323" y2="20556"/>
                        <a14:foregroundMark x1="70554" y1="20278" x2="75289" y2="20093"/>
                        <a14:foregroundMark x1="75866" y1="20278" x2="78522" y2="22407"/>
                        <a14:foregroundMark x1="78984" y1="22870" x2="80831" y2="27685"/>
                        <a14:foregroundMark x1="81178" y1="28148" x2="84296" y2="30648"/>
                        <a14:foregroundMark x1="84527" y1="30463" x2="86721" y2="34537"/>
                        <a14:foregroundMark x1="86721" y1="34537" x2="86143" y2="40648"/>
                        <a14:foregroundMark x1="85335" y1="41019" x2="87182" y2="41667"/>
                        <a14:foregroundMark x1="87182" y1="42130" x2="90647" y2="44444"/>
                        <a14:foregroundMark x1="91224" y1="45093" x2="91917" y2="48889"/>
                        <a14:foregroundMark x1="88568" y1="56759" x2="92494" y2="49722"/>
                        <a14:foregroundMark x1="89607" y1="55833" x2="84873" y2="59259"/>
                        <a14:foregroundMark x1="84065" y1="59444" x2="82448" y2="64352"/>
                        <a14:foregroundMark x1="80139" y1="65370" x2="79561" y2="65648"/>
                        <a14:foregroundMark x1="72402" y1="67685" x2="74827" y2="68611"/>
                        <a14:foregroundMark x1="73210" y1="70648" x2="78522" y2="71944"/>
                        <a14:foregroundMark x1="75058" y1="76852" x2="76905" y2="77500"/>
                        <a14:foregroundMark x1="74018" y1="75741" x2="78753" y2="76204"/>
                        <a14:foregroundMark x1="73788" y1="80000" x2="79330" y2="80000"/>
                        <a14:foregroundMark x1="79561" y1="78704" x2="81409" y2="79352"/>
                        <a14:foregroundMark x1="69284" y1="80833" x2="85104" y2="81019"/>
                        <a14:foregroundMark x1="62125" y1="71574" x2="66051" y2="74259"/>
                        <a14:foregroundMark x1="49192" y1="70648" x2="54503" y2="75093"/>
                        <a14:foregroundMark x1="60855" y1="68333" x2="66859" y2="74074"/>
                        <a14:foregroundMark x1="33603" y1="64167" x2="47575" y2="71574"/>
                        <a14:foregroundMark x1="44688" y1="79815" x2="70092" y2="79815"/>
                        <a14:foregroundMark x1="31293" y1="26019" x2="28637" y2="27963"/>
                        <a14:foregroundMark x1="27252" y1="29444" x2="25173" y2="34722"/>
                        <a14:foregroundMark x1="25404" y1="34907" x2="26559" y2="40000"/>
                        <a14:foregroundMark x1="25404" y1="41019" x2="22864" y2="44259"/>
                        <a14:foregroundMark x1="22864" y1="45093" x2="23903" y2="51204"/>
                        <a14:foregroundMark x1="24711" y1="52500" x2="26559" y2="53981"/>
                        <a14:foregroundMark x1="27021" y1="54352" x2="26559" y2="57963"/>
                        <a14:foregroundMark x1="27252" y1="58426" x2="33949" y2="63889"/>
                        <a14:foregroundMark x1="35797" y1="67315" x2="33141" y2="73056"/>
                        <a14:foregroundMark x1="33372" y1="66852" x2="32333" y2="71296"/>
                        <a14:foregroundMark x1="30716" y1="70463" x2="27598" y2="73889"/>
                        <a14:foregroundMark x1="27829" y1="74907" x2="28868" y2="78704"/>
                        <a14:foregroundMark x1="29446" y1="79167" x2="35450" y2="82130"/>
                        <a14:foregroundMark x1="36836" y1="81481" x2="44457" y2="8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22" t="13334" r="6978" b="17249"/>
          <a:stretch/>
        </p:blipFill>
        <p:spPr>
          <a:xfrm>
            <a:off x="319314" y="403699"/>
            <a:ext cx="5050972" cy="6158807"/>
          </a:xfrm>
          <a:prstGeom prst="rect">
            <a:avLst/>
          </a:prstGeom>
        </p:spPr>
      </p:pic>
      <p:pic>
        <p:nvPicPr>
          <p:cNvPr id="4" name="Giỏ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70" b="95455" l="1894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688" y="-209551"/>
            <a:ext cx="3674412" cy="3674412"/>
          </a:xfrm>
          <a:prstGeom prst="rect">
            <a:avLst/>
          </a:prstGeom>
        </p:spPr>
      </p:pic>
      <p:pic>
        <p:nvPicPr>
          <p:cNvPr id="5" name="Giỏ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70" b="95455" l="1894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355" y="3231508"/>
            <a:ext cx="3674412" cy="3674412"/>
          </a:xfrm>
          <a:prstGeom prst="rect">
            <a:avLst/>
          </a:prstGeom>
        </p:spPr>
      </p:pic>
      <p:sp>
        <p:nvSpPr>
          <p:cNvPr id="6" name="Nút 1"/>
          <p:cNvSpPr/>
          <p:nvPr/>
        </p:nvSpPr>
        <p:spPr>
          <a:xfrm>
            <a:off x="5529336" y="2793626"/>
            <a:ext cx="740907" cy="539483"/>
          </a:xfrm>
          <a:prstGeom prst="roundRect">
            <a:avLst>
              <a:gd name="adj" fmla="val 25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Nút 2"/>
          <p:cNvSpPr/>
          <p:nvPr/>
        </p:nvSpPr>
        <p:spPr>
          <a:xfrm>
            <a:off x="6341136" y="2793626"/>
            <a:ext cx="740907" cy="539483"/>
          </a:xfrm>
          <a:prstGeom prst="roundRect">
            <a:avLst>
              <a:gd name="adj" fmla="val 25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Nút 3"/>
          <p:cNvSpPr/>
          <p:nvPr/>
        </p:nvSpPr>
        <p:spPr>
          <a:xfrm>
            <a:off x="7139062" y="2793626"/>
            <a:ext cx="740907" cy="539483"/>
          </a:xfrm>
          <a:prstGeom prst="roundRect">
            <a:avLst>
              <a:gd name="adj" fmla="val 25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Nút 4"/>
          <p:cNvSpPr/>
          <p:nvPr/>
        </p:nvSpPr>
        <p:spPr>
          <a:xfrm>
            <a:off x="7936988" y="2793625"/>
            <a:ext cx="740907" cy="539483"/>
          </a:xfrm>
          <a:prstGeom prst="roundRect">
            <a:avLst>
              <a:gd name="adj" fmla="val 25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Nút 5"/>
          <p:cNvSpPr/>
          <p:nvPr/>
        </p:nvSpPr>
        <p:spPr>
          <a:xfrm>
            <a:off x="5515103" y="3487008"/>
            <a:ext cx="740907" cy="539483"/>
          </a:xfrm>
          <a:prstGeom prst="roundRect">
            <a:avLst>
              <a:gd name="adj" fmla="val 25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" name="Nút 6"/>
          <p:cNvSpPr/>
          <p:nvPr/>
        </p:nvSpPr>
        <p:spPr>
          <a:xfrm>
            <a:off x="6319128" y="3487007"/>
            <a:ext cx="740907" cy="539483"/>
          </a:xfrm>
          <a:prstGeom prst="roundRect">
            <a:avLst>
              <a:gd name="adj" fmla="val 25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" name="nút 7"/>
          <p:cNvSpPr/>
          <p:nvPr/>
        </p:nvSpPr>
        <p:spPr>
          <a:xfrm>
            <a:off x="7123153" y="3487007"/>
            <a:ext cx="740907" cy="539483"/>
          </a:xfrm>
          <a:prstGeom prst="roundRect">
            <a:avLst>
              <a:gd name="adj" fmla="val 25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Nút 8"/>
          <p:cNvSpPr/>
          <p:nvPr/>
        </p:nvSpPr>
        <p:spPr>
          <a:xfrm>
            <a:off x="7955727" y="3464861"/>
            <a:ext cx="740907" cy="539483"/>
          </a:xfrm>
          <a:prstGeom prst="roundRect">
            <a:avLst>
              <a:gd name="adj" fmla="val 25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Quay lại"/>
          <p:cNvSpPr/>
          <p:nvPr/>
        </p:nvSpPr>
        <p:spPr>
          <a:xfrm rot="10800000">
            <a:off x="5029145" y="4180390"/>
            <a:ext cx="1000382" cy="484737"/>
          </a:xfrm>
          <a:prstGeom prst="uturnArrow">
            <a:avLst>
              <a:gd name="adj1" fmla="val 14744"/>
              <a:gd name="adj2" fmla="val 25000"/>
              <a:gd name="adj3" fmla="val 53205"/>
              <a:gd name="adj4" fmla="val 41667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pic>
        <p:nvPicPr>
          <p:cNvPr id="45" name="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52020" l="1910" r="51842">
                        <a14:foregroundMark x1="16235" y1="5303" x2="21965" y2="11490"/>
                        <a14:foregroundMark x1="17190" y1="3535" x2="25784" y2="8460"/>
                        <a14:foregroundMark x1="30014" y1="12879" x2="26194" y2="1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972" r="49662" b="42539"/>
          <a:stretch/>
        </p:blipFill>
        <p:spPr>
          <a:xfrm>
            <a:off x="4203573" y="3167125"/>
            <a:ext cx="788207" cy="1055785"/>
          </a:xfrm>
          <a:prstGeom prst="rect">
            <a:avLst/>
          </a:prstGeom>
        </p:spPr>
      </p:pic>
      <p:pic>
        <p:nvPicPr>
          <p:cNvPr id="43" name="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52020" l="1910" r="51842">
                        <a14:foregroundMark x1="16235" y1="5303" x2="21965" y2="11490"/>
                        <a14:foregroundMark x1="17190" y1="3535" x2="25784" y2="8460"/>
                        <a14:foregroundMark x1="30014" y1="12879" x2="26194" y2="1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972" r="49662" b="42539"/>
          <a:stretch/>
        </p:blipFill>
        <p:spPr>
          <a:xfrm>
            <a:off x="1660993" y="3537622"/>
            <a:ext cx="788207" cy="1055785"/>
          </a:xfrm>
          <a:prstGeom prst="rect">
            <a:avLst/>
          </a:prstGeom>
        </p:spPr>
      </p:pic>
      <p:pic>
        <p:nvPicPr>
          <p:cNvPr id="41" name="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52020" l="1910" r="51842">
                        <a14:foregroundMark x1="16235" y1="5303" x2="21965" y2="11490"/>
                        <a14:foregroundMark x1="17190" y1="3535" x2="25784" y2="8460"/>
                        <a14:foregroundMark x1="30014" y1="12879" x2="26194" y2="1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972" r="49662" b="42539"/>
          <a:stretch/>
        </p:blipFill>
        <p:spPr>
          <a:xfrm>
            <a:off x="3937414" y="2007581"/>
            <a:ext cx="788207" cy="1055785"/>
          </a:xfrm>
          <a:prstGeom prst="rect">
            <a:avLst/>
          </a:prstGeom>
        </p:spPr>
      </p:pic>
      <p:pic>
        <p:nvPicPr>
          <p:cNvPr id="39" name="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52020" l="1910" r="51842">
                        <a14:foregroundMark x1="16235" y1="5303" x2="21965" y2="11490"/>
                        <a14:foregroundMark x1="17190" y1="3535" x2="25784" y2="8460"/>
                        <a14:foregroundMark x1="30014" y1="12879" x2="26194" y2="1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972" r="49662" b="42539"/>
          <a:stretch/>
        </p:blipFill>
        <p:spPr>
          <a:xfrm>
            <a:off x="1254751" y="1809579"/>
            <a:ext cx="788207" cy="1055785"/>
          </a:xfrm>
          <a:prstGeom prst="rect">
            <a:avLst/>
          </a:prstGeom>
        </p:spPr>
      </p:pic>
      <p:pic>
        <p:nvPicPr>
          <p:cNvPr id="29" name="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52020" l="1910" r="51842">
                        <a14:foregroundMark x1="16235" y1="5303" x2="21965" y2="11490"/>
                        <a14:foregroundMark x1="17190" y1="3535" x2="25784" y2="8460"/>
                        <a14:foregroundMark x1="30014" y1="12879" x2="26194" y2="1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972" r="49662" b="42539"/>
          <a:stretch/>
        </p:blipFill>
        <p:spPr>
          <a:xfrm>
            <a:off x="2259520" y="853705"/>
            <a:ext cx="788207" cy="1055785"/>
          </a:xfrm>
          <a:prstGeom prst="rect">
            <a:avLst/>
          </a:prstGeom>
        </p:spPr>
      </p:pic>
      <p:pic>
        <p:nvPicPr>
          <p:cNvPr id="44" name="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52020" l="1910" r="51842">
                        <a14:foregroundMark x1="16235" y1="5303" x2="21965" y2="11490"/>
                        <a14:foregroundMark x1="17190" y1="3535" x2="25784" y2="8460"/>
                        <a14:foregroundMark x1="30014" y1="12879" x2="26194" y2="1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972" r="49662" b="42539"/>
          <a:stretch/>
        </p:blipFill>
        <p:spPr>
          <a:xfrm>
            <a:off x="3044906" y="2948559"/>
            <a:ext cx="788207" cy="1055785"/>
          </a:xfrm>
          <a:prstGeom prst="rect">
            <a:avLst/>
          </a:prstGeom>
        </p:spPr>
      </p:pic>
      <p:pic>
        <p:nvPicPr>
          <p:cNvPr id="42" name="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52020" l="1910" r="51842">
                        <a14:foregroundMark x1="16235" y1="5303" x2="21965" y2="11490"/>
                        <a14:foregroundMark x1="17190" y1="3535" x2="25784" y2="8460"/>
                        <a14:foregroundMark x1="30014" y1="12879" x2="26194" y2="1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972" r="49662" b="42539"/>
          <a:stretch/>
        </p:blipFill>
        <p:spPr>
          <a:xfrm>
            <a:off x="862326" y="2965601"/>
            <a:ext cx="788207" cy="1055785"/>
          </a:xfrm>
          <a:prstGeom prst="rect">
            <a:avLst/>
          </a:prstGeom>
        </p:spPr>
      </p:pic>
      <p:pic>
        <p:nvPicPr>
          <p:cNvPr id="38" name="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52020" l="1910" r="51842">
                        <a14:foregroundMark x1="16235" y1="5303" x2="21965" y2="11490"/>
                        <a14:foregroundMark x1="17190" y1="3535" x2="25784" y2="8460"/>
                        <a14:foregroundMark x1="30014" y1="12879" x2="26194" y2="1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972" r="49662" b="42539"/>
          <a:stretch/>
        </p:blipFill>
        <p:spPr>
          <a:xfrm>
            <a:off x="3101610" y="1617447"/>
            <a:ext cx="788207" cy="1055785"/>
          </a:xfrm>
          <a:prstGeom prst="rect">
            <a:avLst/>
          </a:prstGeom>
        </p:spPr>
      </p:pic>
      <p:pic>
        <p:nvPicPr>
          <p:cNvPr id="40" name="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52020" l="1910" r="51842">
                        <a14:foregroundMark x1="16235" y1="5303" x2="21965" y2="11490"/>
                        <a14:foregroundMark x1="17190" y1="3535" x2="25784" y2="8460"/>
                        <a14:foregroundMark x1="30014" y1="12879" x2="26194" y2="1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972" r="49662" b="42539"/>
          <a:stretch/>
        </p:blipFill>
        <p:spPr>
          <a:xfrm>
            <a:off x="2189961" y="2269691"/>
            <a:ext cx="788207" cy="105578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26</a:t>
            </a:fld>
            <a:r>
              <a:rPr lang="vi-VN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133373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0.0002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1.25E-6 0.0002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4.79167E-6 0.0002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1.25E-6 0.0002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875E-6 0.0002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3.75E-6 0.0002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1.66667E-6 -7.40741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4.16667E-7 0.0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3.33333E-6 0.0002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60911 -0.19375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56" y="-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64857 -0.1937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2" y="-9699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48828 -0.0919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14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66693 -0.15556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46" y="-777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53698 -0.15555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777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0.67461 -0.24537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4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68008 -0.21343 " pathEditMode="relative" rAng="0" ptsTypes="AA">
                                      <p:cBhvr>
                                        <p:cTn id="1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97" y="-1067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53568 -0.18819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84" y="-942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0.72331 -0.24074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-12037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47852 -0.30092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19" y="-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57982 0.43958 " pathEditMode="relative" rAng="0" ptsTypes="AA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84" y="21968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76354 0.39838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77" y="19907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50273 0.27592 " pathEditMode="relative" rAng="0" ptsTypes="AA">
                                      <p:cBhvr>
                                        <p:cTn id="1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0" y="13796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66172 0.18472 " pathEditMode="relative" rAng="0" ptsTypes="AA">
                                      <p:cBhvr>
                                        <p:cTn id="1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86" y="9236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38607 0.20046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97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46797 0.20903 " pathEditMode="relative" rAng="0" ptsTypes="AA">
                                      <p:cBhvr>
                                        <p:cTn id="1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1044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69166 0.47893 " pathEditMode="relative" rAng="0" ptsTypes="AA">
                                      <p:cBhvr>
                                        <p:cTn id="1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83" y="23935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7319 0.4162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89" y="2081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43958 0.27129 " pathEditMode="relative" rAng="0" ptsTypes="AA">
                                      <p:cBhvr>
                                        <p:cTn id="1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9" y="13565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63281 0.1875 " pathEditMode="relative" rAng="0" ptsTypes="AA">
                                      <p:cBhvr>
                                        <p:cTn id="1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9375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47813 0.09213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0.81146 0.20718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0347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58242 0.25417 " pathEditMode="relative" rAng="0" ptsTypes="AA">
                                      <p:cBhvr>
                                        <p:cTn id="1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15" y="12708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60872 0.4081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30" y="2039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61614 0.39838 " pathEditMode="relative" rAng="0" ptsTypes="AA">
                                      <p:cBhvr>
                                        <p:cTn id="1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07" y="19907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41185 0.27361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86" y="13681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71575 0.05417 " pathEditMode="relative" rAng="0" ptsTypes="AA">
                                      <p:cBhvr>
                                        <p:cTn id="1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2708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42552 0.23333 " pathEditMode="relative" rAng="0" ptsTypes="AA">
                                      <p:cBhvr>
                                        <p:cTn id="1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76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56719 0.29676 " pathEditMode="relative" rAng="0" ptsTypes="AA">
                                      <p:cBhvr>
                                        <p:cTn id="1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9" y="14838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0.68256 0.25417 " pathEditMode="relative" rAng="0" ptsTypes="AA">
                                      <p:cBhvr>
                                        <p:cTn id="1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28" y="12708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61537 0.23241 " pathEditMode="relative" rAng="0" ptsTypes="AA">
                                      <p:cBhvr>
                                        <p:cTn id="1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8" y="11620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68763 0.44884 " pathEditMode="relative" rAng="0" ptsTypes="AA">
                                      <p:cBhvr>
                                        <p:cTn id="1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22431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71354 0.43657 " pathEditMode="relative" rAng="0" ptsTypes="AA">
                                      <p:cBhvr>
                                        <p:cTn id="1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21829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39609 0.3 " pathEditMode="relative" rAng="0" ptsTypes="AA">
                                      <p:cBhvr>
                                        <p:cTn id="1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15000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65911 0.0926 " pathEditMode="relative" rAng="0" ptsTypes="AA">
                                      <p:cBhvr>
                                        <p:cTn id="1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4630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41771 0.06759 " pathEditMode="relative" rAng="0" ptsTypes="AA">
                                      <p:cBhvr>
                                        <p:cTn id="17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85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ây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56" b="80926" l="21000" r="83300">
                        <a14:foregroundMark x1="69600" y1="17593" x2="76900" y2="31389"/>
                        <a14:foregroundMark x1="61100" y1="16296" x2="67300" y2="20648"/>
                        <a14:foregroundMark x1="65200" y1="14815" x2="72000" y2="20463"/>
                        <a14:foregroundMark x1="75000" y1="17037" x2="80400" y2="42685"/>
                        <a14:foregroundMark x1="57200" y1="14167" x2="73900" y2="16574"/>
                        <a14:foregroundMark x1="55000" y1="13981" x2="56900" y2="15093"/>
                        <a14:foregroundMark x1="45100" y1="14352" x2="41100" y2="16111"/>
                        <a14:foregroundMark x1="45600" y1="14444" x2="49400" y2="13519"/>
                        <a14:foregroundMark x1="53800" y1="13889" x2="50600" y2="13056"/>
                        <a14:foregroundMark x1="54800" y1="13704" x2="53800" y2="13519"/>
                        <a14:foregroundMark x1="40700" y1="16574" x2="36400" y2="17407"/>
                        <a14:foregroundMark x1="36900" y1="18333" x2="32200" y2="21389"/>
                        <a14:foregroundMark x1="33000" y1="21944" x2="29900" y2="25000"/>
                        <a14:foregroundMark x1="29700" y1="24352" x2="27000" y2="29352"/>
                        <a14:foregroundMark x1="28700" y1="24444" x2="24700" y2="33056"/>
                        <a14:foregroundMark x1="25000" y1="29444" x2="24900" y2="38333"/>
                        <a14:foregroundMark x1="24500" y1="38519" x2="22100" y2="45278"/>
                        <a14:foregroundMark x1="21900" y1="48148" x2="25400" y2="51852"/>
                        <a14:foregroundMark x1="22400" y1="45278" x2="22300" y2="48611"/>
                        <a14:foregroundMark x1="24900" y1="51759" x2="25000" y2="58333"/>
                        <a14:foregroundMark x1="26100" y1="58519" x2="29000" y2="60926"/>
                        <a14:foregroundMark x1="30400" y1="61574" x2="37200" y2="65741"/>
                        <a14:foregroundMark x1="36900" y1="65926" x2="46100" y2="68611"/>
                        <a14:foregroundMark x1="47700" y1="68611" x2="47800" y2="71852"/>
                        <a14:foregroundMark x1="43700" y1="72685" x2="48400" y2="72778"/>
                        <a14:foregroundMark x1="55100" y1="71389" x2="60500" y2="73796"/>
                        <a14:foregroundMark x1="64500" y1="67037" x2="64500" y2="67037"/>
                        <a14:foregroundMark x1="65100" y1="64630" x2="68500" y2="67500"/>
                        <a14:foregroundMark x1="64400" y1="72222" x2="69200" y2="72222"/>
                        <a14:foregroundMark x1="65400" y1="75741" x2="71200" y2="75741"/>
                        <a14:foregroundMark x1="73600" y1="64259" x2="76600" y2="78611"/>
                        <a14:foregroundMark x1="79000" y1="60093" x2="74800" y2="71019"/>
                        <a14:foregroundMark x1="81300" y1="51111" x2="75900" y2="61574"/>
                        <a14:foregroundMark x1="80600" y1="42037" x2="81300" y2="45278"/>
                        <a14:foregroundMark x1="82100" y1="46389" x2="81800" y2="51204"/>
                        <a14:foregroundMark x1="81800" y1="43148" x2="81800" y2="47500"/>
                        <a14:foregroundMark x1="35000" y1="68426" x2="35000" y2="68426"/>
                        <a14:foregroundMark x1="33700" y1="65556" x2="31300" y2="71389"/>
                        <a14:foregroundMark x1="27700" y1="71389" x2="28500" y2="73333"/>
                        <a14:foregroundMark x1="32700" y1="65278" x2="30400" y2="70278"/>
                        <a14:foregroundMark x1="26800" y1="68333" x2="30800" y2="68981"/>
                        <a14:foregroundMark x1="27000" y1="68426" x2="26600" y2="69074"/>
                        <a14:foregroundMark x1="25600" y1="72037" x2="27000" y2="72685"/>
                        <a14:foregroundMark x1="25700" y1="69630" x2="26300" y2="70741"/>
                        <a14:foregroundMark x1="27000" y1="74074" x2="29200" y2="77315"/>
                        <a14:foregroundMark x1="29700" y1="78796" x2="34800" y2="79630"/>
                        <a14:foregroundMark x1="29900" y1="79074" x2="40900" y2="80278"/>
                        <a14:foregroundMark x1="32700" y1="80093" x2="34100" y2="80556"/>
                        <a14:foregroundMark x1="41100" y1="78981" x2="60400" y2="78796"/>
                        <a14:foregroundMark x1="65900" y1="78426" x2="72400" y2="79444"/>
                        <a14:foregroundMark x1="62100" y1="78333" x2="60900" y2="78148"/>
                        <a14:foregroundMark x1="35100" y1="69630" x2="35100" y2="6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13574" r="16451" b="18798"/>
          <a:stretch/>
        </p:blipFill>
        <p:spPr>
          <a:xfrm>
            <a:off x="252703" y="463387"/>
            <a:ext cx="5189547" cy="6080239"/>
          </a:xfrm>
          <a:prstGeom prst="rect">
            <a:avLst/>
          </a:prstGeom>
        </p:spPr>
      </p:pic>
      <p:pic>
        <p:nvPicPr>
          <p:cNvPr id="11" name="Giỏ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70" b="95455" l="1894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688" y="-170906"/>
            <a:ext cx="3674412" cy="3674412"/>
          </a:xfrm>
          <a:prstGeom prst="rect">
            <a:avLst/>
          </a:prstGeom>
        </p:spPr>
      </p:pic>
      <p:pic>
        <p:nvPicPr>
          <p:cNvPr id="12" name="Giỏ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70" b="95455" l="1894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355" y="3231508"/>
            <a:ext cx="3674412" cy="3674412"/>
          </a:xfrm>
          <a:prstGeom prst="rect">
            <a:avLst/>
          </a:prstGeom>
        </p:spPr>
      </p:pic>
      <p:sp>
        <p:nvSpPr>
          <p:cNvPr id="13" name="Nút 1"/>
          <p:cNvSpPr/>
          <p:nvPr/>
        </p:nvSpPr>
        <p:spPr>
          <a:xfrm>
            <a:off x="5529336" y="2793626"/>
            <a:ext cx="740907" cy="539483"/>
          </a:xfrm>
          <a:prstGeom prst="roundRect">
            <a:avLst>
              <a:gd name="adj" fmla="val 25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Nút 2"/>
          <p:cNvSpPr/>
          <p:nvPr/>
        </p:nvSpPr>
        <p:spPr>
          <a:xfrm>
            <a:off x="6341136" y="2793626"/>
            <a:ext cx="740907" cy="539483"/>
          </a:xfrm>
          <a:prstGeom prst="roundRect">
            <a:avLst>
              <a:gd name="adj" fmla="val 25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" name="Nút 3"/>
          <p:cNvSpPr/>
          <p:nvPr/>
        </p:nvSpPr>
        <p:spPr>
          <a:xfrm>
            <a:off x="7139062" y="2793626"/>
            <a:ext cx="740907" cy="539483"/>
          </a:xfrm>
          <a:prstGeom prst="roundRect">
            <a:avLst>
              <a:gd name="adj" fmla="val 25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Nút 4"/>
          <p:cNvSpPr/>
          <p:nvPr/>
        </p:nvSpPr>
        <p:spPr>
          <a:xfrm>
            <a:off x="7936988" y="2793625"/>
            <a:ext cx="740907" cy="539483"/>
          </a:xfrm>
          <a:prstGeom prst="roundRect">
            <a:avLst>
              <a:gd name="adj" fmla="val 25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Nút 5"/>
          <p:cNvSpPr/>
          <p:nvPr/>
        </p:nvSpPr>
        <p:spPr>
          <a:xfrm>
            <a:off x="5515103" y="3487008"/>
            <a:ext cx="740907" cy="539483"/>
          </a:xfrm>
          <a:prstGeom prst="roundRect">
            <a:avLst>
              <a:gd name="adj" fmla="val 25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8" name="Nút 6"/>
          <p:cNvSpPr/>
          <p:nvPr/>
        </p:nvSpPr>
        <p:spPr>
          <a:xfrm>
            <a:off x="6319128" y="3487007"/>
            <a:ext cx="740907" cy="539483"/>
          </a:xfrm>
          <a:prstGeom prst="roundRect">
            <a:avLst>
              <a:gd name="adj" fmla="val 25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9" name="Nút 7"/>
          <p:cNvSpPr/>
          <p:nvPr/>
        </p:nvSpPr>
        <p:spPr>
          <a:xfrm>
            <a:off x="7123153" y="3487007"/>
            <a:ext cx="740907" cy="539483"/>
          </a:xfrm>
          <a:prstGeom prst="roundRect">
            <a:avLst>
              <a:gd name="adj" fmla="val 25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0" name="Nút 8"/>
          <p:cNvSpPr/>
          <p:nvPr/>
        </p:nvSpPr>
        <p:spPr>
          <a:xfrm>
            <a:off x="7955727" y="3464861"/>
            <a:ext cx="740907" cy="539483"/>
          </a:xfrm>
          <a:prstGeom prst="roundRect">
            <a:avLst>
              <a:gd name="adj" fmla="val 25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1" name="Quay lại"/>
          <p:cNvSpPr/>
          <p:nvPr/>
        </p:nvSpPr>
        <p:spPr>
          <a:xfrm rot="10800000">
            <a:off x="5029145" y="4180390"/>
            <a:ext cx="1000382" cy="484737"/>
          </a:xfrm>
          <a:prstGeom prst="uturnArrow">
            <a:avLst>
              <a:gd name="adj1" fmla="val 14744"/>
              <a:gd name="adj2" fmla="val 25000"/>
              <a:gd name="adj3" fmla="val 53205"/>
              <a:gd name="adj4" fmla="val 41667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pic>
        <p:nvPicPr>
          <p:cNvPr id="33" name="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2" b="46389" l="10000" r="49500">
                        <a14:foregroundMark x1="26900" y1="7870" x2="26900" y2="7870"/>
                        <a14:backgroundMark x1="28700" y1="9352" x2="28700" y2="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00" r="58457" b="55979"/>
          <a:stretch/>
        </p:blipFill>
        <p:spPr>
          <a:xfrm>
            <a:off x="2119486" y="1866551"/>
            <a:ext cx="718097" cy="1140185"/>
          </a:xfrm>
          <a:prstGeom prst="rect">
            <a:avLst/>
          </a:prstGeom>
        </p:spPr>
      </p:pic>
      <p:pic>
        <p:nvPicPr>
          <p:cNvPr id="34" name="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2" b="46389" l="10000" r="49500">
                        <a14:foregroundMark x1="26900" y1="7870" x2="26900" y2="7870"/>
                        <a14:backgroundMark x1="28700" y1="9352" x2="28700" y2="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00" r="58457" b="55979"/>
          <a:stretch/>
        </p:blipFill>
        <p:spPr>
          <a:xfrm>
            <a:off x="3566405" y="1249379"/>
            <a:ext cx="718097" cy="1140185"/>
          </a:xfrm>
          <a:prstGeom prst="rect">
            <a:avLst/>
          </a:prstGeom>
        </p:spPr>
      </p:pic>
      <p:pic>
        <p:nvPicPr>
          <p:cNvPr id="39" name="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2" b="46389" l="10000" r="49500">
                        <a14:foregroundMark x1="26900" y1="7870" x2="26900" y2="7870"/>
                        <a14:backgroundMark x1="28700" y1="9352" x2="28700" y2="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00" r="58457" b="55979"/>
          <a:stretch/>
        </p:blipFill>
        <p:spPr>
          <a:xfrm>
            <a:off x="1680820" y="3433020"/>
            <a:ext cx="718097" cy="1140185"/>
          </a:xfrm>
          <a:prstGeom prst="rect">
            <a:avLst/>
          </a:prstGeom>
        </p:spPr>
      </p:pic>
      <p:pic>
        <p:nvPicPr>
          <p:cNvPr id="37" name="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2" b="46389" l="10000" r="49500">
                        <a14:foregroundMark x1="26900" y1="7870" x2="26900" y2="7870"/>
                        <a14:backgroundMark x1="28700" y1="9352" x2="28700" y2="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00" r="58457" b="55979"/>
          <a:stretch/>
        </p:blipFill>
        <p:spPr>
          <a:xfrm>
            <a:off x="4197528" y="2950752"/>
            <a:ext cx="718097" cy="1140185"/>
          </a:xfrm>
          <a:prstGeom prst="rect">
            <a:avLst/>
          </a:prstGeom>
        </p:spPr>
      </p:pic>
      <p:pic>
        <p:nvPicPr>
          <p:cNvPr id="35" name="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2" b="46389" l="10000" r="49500">
                        <a14:foregroundMark x1="26900" y1="7870" x2="26900" y2="7870"/>
                        <a14:backgroundMark x1="28700" y1="9352" x2="28700" y2="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00" r="58457" b="55979"/>
          <a:stretch/>
        </p:blipFill>
        <p:spPr>
          <a:xfrm>
            <a:off x="3267133" y="2223532"/>
            <a:ext cx="718097" cy="1140185"/>
          </a:xfrm>
          <a:prstGeom prst="rect">
            <a:avLst/>
          </a:prstGeom>
        </p:spPr>
      </p:pic>
      <p:pic>
        <p:nvPicPr>
          <p:cNvPr id="32" name="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2" b="46389" l="10000" r="49500">
                        <a14:foregroundMark x1="26900" y1="7870" x2="26900" y2="7870"/>
                        <a14:backgroundMark x1="28700" y1="9352" x2="28700" y2="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00" r="58457" b="55979"/>
          <a:stretch/>
        </p:blipFill>
        <p:spPr>
          <a:xfrm>
            <a:off x="1181564" y="1609197"/>
            <a:ext cx="718097" cy="1140185"/>
          </a:xfrm>
          <a:prstGeom prst="rect">
            <a:avLst/>
          </a:prstGeom>
        </p:spPr>
      </p:pic>
      <p:pic>
        <p:nvPicPr>
          <p:cNvPr id="36" name="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2" b="46389" l="10000" r="49500">
                        <a14:foregroundMark x1="26900" y1="7870" x2="26900" y2="7870"/>
                        <a14:backgroundMark x1="28700" y1="9352" x2="28700" y2="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00" r="58457" b="55979"/>
          <a:stretch/>
        </p:blipFill>
        <p:spPr>
          <a:xfrm>
            <a:off x="849334" y="2934209"/>
            <a:ext cx="718097" cy="1140185"/>
          </a:xfrm>
          <a:prstGeom prst="rect">
            <a:avLst/>
          </a:prstGeom>
        </p:spPr>
      </p:pic>
      <p:pic>
        <p:nvPicPr>
          <p:cNvPr id="38" name="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2" b="46389" l="10000" r="49500">
                        <a14:foregroundMark x1="26900" y1="7870" x2="26900" y2="7870"/>
                        <a14:backgroundMark x1="28700" y1="9352" x2="28700" y2="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00" r="58457" b="55979"/>
          <a:stretch/>
        </p:blipFill>
        <p:spPr>
          <a:xfrm>
            <a:off x="2658759" y="3006736"/>
            <a:ext cx="718097" cy="1140185"/>
          </a:xfrm>
          <a:prstGeom prst="rect">
            <a:avLst/>
          </a:prstGeom>
        </p:spPr>
      </p:pic>
      <p:pic>
        <p:nvPicPr>
          <p:cNvPr id="31" name="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2" b="46389" l="10000" r="49500">
                        <a14:foregroundMark x1="26900" y1="7870" x2="26900" y2="7870"/>
                        <a14:backgroundMark x1="28700" y1="9352" x2="28700" y2="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00" r="58457" b="55979"/>
          <a:stretch/>
        </p:blipFill>
        <p:spPr>
          <a:xfrm>
            <a:off x="2438302" y="736227"/>
            <a:ext cx="718097" cy="114018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27</a:t>
            </a:fld>
            <a:r>
              <a:rPr lang="vi-VN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146986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2.91667E-6 0.00023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4.79167E-6 0.0002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-2.08333E-6 0.00024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4.79167E-6 0.00024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4.16667E-6 0.00023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4.58333E-6 3.7037E-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3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1.45833E-6 0.00023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2.29167E-6 0.00023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3.95833E-6 0.0002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1484 -0.12407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42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54635 -0.06806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18" y="-340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57174 -0.14722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81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49778 -0.10903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83" y="-546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7838 -0.12407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19" y="-620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0.60638 -0.32894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-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43854 -0.01412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718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875 -0.12407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-6204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4513 -0.23982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65" y="-1199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0.64323 -0.43287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61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56002 0.43495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2173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76706 0.41667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46" y="2083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55651 0.20208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26" y="1009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73255 0.26088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28" y="1303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51823 0.22569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1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56666 0.43495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217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78555 0.3601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71" y="18009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55924 0.21805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6" y="1090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3737 0.18588 " pathEditMode="relative" rAng="0" ptsTypes="AA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5" y="9282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76015 0.25023 " pathEditMode="relative" rAng="0" ptsTypes="AA">
                                      <p:cBhvr>
                                        <p:cTn id="1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8" y="1250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55377 0.24791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82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55078 0.41898 " pathEditMode="relative" rAng="0" ptsTypes="AA"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9" y="20949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77891 0.39769 " pathEditMode="relative" rAng="0" ptsTypes="AA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45" y="19884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6013 0.19722 " pathEditMode="relative" rAng="0" ptsTypes="AA">
                                      <p:cBhvr>
                                        <p:cTn id="1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65" y="9861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46575 0.07916 " pathEditMode="relative" rAng="0" ptsTypes="AA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81" y="395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75351 0.24815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69" y="12407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0.62344 0.17754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8866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49583 0.15879 " pathEditMode="relative" rAng="0" ptsTypes="AA">
                                      <p:cBhvr>
                                        <p:cTn id="1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5319 0.32731 " pathEditMode="relative" rAng="0" ptsTypes="AA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89" y="16366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70925 0.45186 " pathEditMode="relative" rAng="0" ptsTypes="AA">
                                      <p:cBhvr>
                                        <p:cTn id="1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56" y="22593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49336 0.20208 " pathEditMode="relative" rAng="0" ptsTypes="AA">
                                      <p:cBhvr>
                                        <p:cTn id="1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61" y="10093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53294 0.11713 " pathEditMode="relative" rAng="0" ptsTypes="AA">
                                      <p:cBhvr>
                                        <p:cTn id="1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41" y="5856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64427 0.14213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7106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0.71823 0.14699 " pathEditMode="relative" rAng="0" ptsTypes="AA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11" y="7338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53007 0.23981 " pathEditMode="relative" rAng="0" ptsTypes="AA">
                                      <p:cBhvr>
                                        <p:cTn id="1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97" y="11991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59817 0.47639 " pathEditMode="relative" rAng="0" ptsTypes="AA">
                                      <p:cBhvr>
                                        <p:cTn id="1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09" y="2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844205" y="956604"/>
            <a:ext cx="4610100" cy="2069884"/>
            <a:chOff x="6844205" y="956604"/>
            <a:chExt cx="4610100" cy="206988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97"/>
            <a:stretch/>
          </p:blipFill>
          <p:spPr>
            <a:xfrm>
              <a:off x="6844205" y="956604"/>
              <a:ext cx="4496427" cy="206988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844205" y="1180697"/>
              <a:ext cx="46101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Trò chơi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"/>
            <a:ext cx="2543175" cy="23498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21651" y="2851340"/>
            <a:ext cx="57955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Dán chấm lên cánh bọ rùa</a:t>
            </a:r>
            <a:endParaRPr kumimoji="0" lang="vi-VN" sz="7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pic>
        <p:nvPicPr>
          <p:cNvPr id="9" name="Giai-dieu-mo-dau-vui-ve-ng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89819" y="5883275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28</a:t>
            </a:fld>
            <a:r>
              <a:rPr lang="vi-VN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3521487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400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86657" y="2687105"/>
            <a:ext cx="23057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>
                <a:latin typeface="Patrick Hand SC" panose="00000500000000000000" pitchFamily="2" charset="0"/>
              </a:rPr>
              <a:t>CÁCH</a:t>
            </a:r>
            <a:r>
              <a:rPr lang="vi-VN" sz="6000" b="1">
                <a:latin typeface="Patrick Hand SC" panose="00000500000000000000" pitchFamily="2" charset="0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 rot="270128">
            <a:off x="1845068" y="777373"/>
            <a:ext cx="5543874" cy="5225782"/>
            <a:chOff x="1845068" y="777373"/>
            <a:chExt cx="5543874" cy="52257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5068" y="777373"/>
              <a:ext cx="5543874" cy="522578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574353" y="2631089"/>
              <a:ext cx="408530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>
                  <a:latin typeface="Patrick Hand" panose="00000500000000000000" pitchFamily="2" charset="0"/>
                </a:rPr>
                <a:t>Hãy dán chấm lên hai cánh của Bọ Rùa sao cho tổng hai cánh là 9 chấm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8974724" y="3434689"/>
            <a:ext cx="171874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600" b="1">
                <a:latin typeface="Patrick Hand SC" panose="00000500000000000000" pitchFamily="2" charset="0"/>
              </a:rPr>
              <a:t>CHƠI</a:t>
            </a:r>
          </a:p>
        </p:txBody>
      </p:sp>
      <p:cxnSp>
        <p:nvCxnSpPr>
          <p:cNvPr id="10" name="Curved Connector 9"/>
          <p:cNvCxnSpPr/>
          <p:nvPr/>
        </p:nvCxnSpPr>
        <p:spPr>
          <a:xfrm rot="10800000">
            <a:off x="7051074" y="3914421"/>
            <a:ext cx="3075707" cy="508944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" name="Nhac-nen-powerpoint-vui-nhon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9445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49600" y="-994373"/>
            <a:ext cx="609600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29</a:t>
            </a:fld>
            <a:r>
              <a:rPr lang="vi-VN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75728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97127" y="3127139"/>
            <a:ext cx="10539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giảng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Nguyễn Thu Hiền"/>
          <p:cNvSpPr txBox="1"/>
          <p:nvPr/>
        </p:nvSpPr>
        <p:spPr>
          <a:xfrm>
            <a:off x="3929980" y="4402381"/>
            <a:ext cx="4388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Nguyễn Phương Linh</a:t>
            </a:r>
          </a:p>
        </p:txBody>
      </p:sp>
      <p:sp>
        <p:nvSpPr>
          <p:cNvPr id="9" name="Hà Nội"/>
          <p:cNvSpPr txBox="1"/>
          <p:nvPr/>
        </p:nvSpPr>
        <p:spPr>
          <a:xfrm>
            <a:off x="4724398" y="6220817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2022 - 2023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2051" y="327371"/>
            <a:ext cx="6164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UBND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TRƯỜNG MẦM NON HOA HƯỚNG DƯƠNG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1185" y="2315079"/>
            <a:ext cx="104296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CUỘC THI THIẾT KẾ BÀI GIẢNG ĐIỆN TỬ</a:t>
            </a:r>
            <a:endParaRPr kumimoji="0" lang="vi-VN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29ECEC-85AD-4198-8E23-28AC9D4A9C78}" type="slidenum"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/40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67252" y="4977239"/>
            <a:ext cx="619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Email: 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phuonglinh307.hn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@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l.com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7708" y="5535002"/>
            <a:ext cx="9009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ầm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Hướng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Dương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– 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Q. Long Biên – Hà Nội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082" y="1104530"/>
            <a:ext cx="1113836" cy="1113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FB6F26-3990-4F23-AA84-BDF6B5C9FBB0}"/>
              </a:ext>
            </a:extLst>
          </p:cNvPr>
          <p:cNvSpPr txBox="1"/>
          <p:nvPr/>
        </p:nvSpPr>
        <p:spPr>
          <a:xfrm>
            <a:off x="2634060" y="3843572"/>
            <a:ext cx="790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Lĩnh vực: Phát triển nhận thức – Lứa tuổi: 5 – 6 tuổi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6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973">
            <a:off x="1859306" y="982202"/>
            <a:ext cx="3694808" cy="504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 rot="21261565">
            <a:off x="2119420" y="3077551"/>
            <a:ext cx="3396194" cy="1678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 dirty="0" err="1">
                <a:ln>
                  <a:noFill/>
                </a:ln>
                <a:solidFill>
                  <a:srgbClr val="D24C5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  <a:hlinkClick r:id="rId4" action="ppaction://hlinkfile"/>
              </a:rPr>
              <a:t>Dán</a:t>
            </a:r>
            <a:r>
              <a:rPr kumimoji="0" lang="en-US" sz="5100" b="1" i="0" u="none" strike="noStrike" kern="1200" cap="none" spc="0" normalizeH="0" baseline="0" noProof="0" dirty="0">
                <a:ln>
                  <a:noFill/>
                </a:ln>
                <a:solidFill>
                  <a:srgbClr val="D24C5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  <a:hlinkClick r:id="rId4" action="ppaction://hlinkfile"/>
              </a:rPr>
              <a:t> </a:t>
            </a:r>
            <a:r>
              <a:rPr kumimoji="0" lang="en-US" sz="5100" b="1" i="0" u="none" strike="noStrike" kern="1200" cap="none" spc="0" normalizeH="0" baseline="0" noProof="0" dirty="0" err="1">
                <a:ln>
                  <a:noFill/>
                </a:ln>
                <a:solidFill>
                  <a:srgbClr val="D24C5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  <a:hlinkClick r:id="rId4" action="ppaction://hlinkfile"/>
              </a:rPr>
              <a:t>chấm</a:t>
            </a:r>
            <a:r>
              <a:rPr kumimoji="0" lang="en-US" sz="5100" b="1" i="0" u="none" strike="noStrike" kern="1200" cap="none" spc="0" normalizeH="0" baseline="0" noProof="0" dirty="0">
                <a:ln>
                  <a:noFill/>
                </a:ln>
                <a:solidFill>
                  <a:srgbClr val="D24C5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  <a:hlinkClick r:id="rId4" action="ppaction://hlinkfile"/>
              </a:rPr>
              <a:t> </a:t>
            </a:r>
            <a:r>
              <a:rPr kumimoji="0" lang="en-US" sz="5100" b="1" i="0" u="none" strike="noStrike" kern="1200" cap="none" spc="0" normalizeH="0" baseline="0" noProof="0" dirty="0" err="1">
                <a:ln>
                  <a:noFill/>
                </a:ln>
                <a:solidFill>
                  <a:srgbClr val="D24C5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  <a:hlinkClick r:id="rId4" action="ppaction://hlinkfile"/>
              </a:rPr>
              <a:t>lên</a:t>
            </a:r>
            <a:r>
              <a:rPr kumimoji="0" lang="en-US" sz="5100" b="1" i="0" u="none" strike="noStrike" kern="1200" cap="none" spc="0" normalizeH="0" baseline="0" noProof="0" dirty="0">
                <a:ln>
                  <a:noFill/>
                </a:ln>
                <a:solidFill>
                  <a:srgbClr val="D24C5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  <a:hlinkClick r:id="rId4" action="ppaction://hlinkfile"/>
              </a:rPr>
              <a:t> </a:t>
            </a:r>
            <a:r>
              <a:rPr kumimoji="0" lang="en-US" sz="5100" b="1" i="0" u="none" strike="noStrike" kern="1200" cap="none" spc="0" normalizeH="0" baseline="0" noProof="0" dirty="0" err="1">
                <a:ln>
                  <a:noFill/>
                </a:ln>
                <a:solidFill>
                  <a:srgbClr val="D24C5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  <a:hlinkClick r:id="rId4" action="ppaction://hlinkfile"/>
              </a:rPr>
              <a:t>cánh</a:t>
            </a:r>
            <a:r>
              <a:rPr kumimoji="0" lang="en-US" sz="5100" b="1" i="0" u="none" strike="noStrike" kern="1200" cap="none" spc="0" normalizeH="0" baseline="0" noProof="0" dirty="0">
                <a:ln>
                  <a:noFill/>
                </a:ln>
                <a:solidFill>
                  <a:srgbClr val="D24C5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  <a:hlinkClick r:id="rId4" action="ppaction://hlinkfile"/>
              </a:rPr>
              <a:t> </a:t>
            </a:r>
            <a:r>
              <a:rPr kumimoji="0" lang="en-US" sz="5100" b="1" i="0" u="none" strike="noStrike" kern="1200" cap="none" spc="0" normalizeH="0" baseline="0" noProof="0" dirty="0" err="1">
                <a:ln>
                  <a:noFill/>
                </a:ln>
                <a:solidFill>
                  <a:srgbClr val="D24C5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  <a:hlinkClick r:id="rId4" action="ppaction://hlinkfile"/>
              </a:rPr>
              <a:t>bọ</a:t>
            </a:r>
            <a:r>
              <a:rPr kumimoji="0" lang="en-US" sz="5100" b="1" i="0" u="none" strike="noStrike" kern="1200" cap="none" spc="0" normalizeH="0" baseline="0" noProof="0" dirty="0">
                <a:ln>
                  <a:noFill/>
                </a:ln>
                <a:solidFill>
                  <a:srgbClr val="D24C5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  <a:hlinkClick r:id="rId4" action="ppaction://hlinkfile"/>
              </a:rPr>
              <a:t> </a:t>
            </a:r>
            <a:r>
              <a:rPr kumimoji="0" lang="en-US" sz="5100" b="1" i="0" u="none" strike="noStrike" kern="1200" cap="none" spc="0" normalizeH="0" baseline="0" noProof="0" dirty="0" err="1">
                <a:ln>
                  <a:noFill/>
                </a:ln>
                <a:solidFill>
                  <a:srgbClr val="D24C5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  <a:hlinkClick r:id="rId4" action="ppaction://hlinkfile"/>
              </a:rPr>
              <a:t>rùa</a:t>
            </a:r>
            <a:endParaRPr kumimoji="0" lang="vi-VN" sz="5100" b="1" i="0" u="none" strike="noStrike" kern="1200" cap="none" spc="0" normalizeH="0" baseline="0" noProof="0" dirty="0">
              <a:ln>
                <a:noFill/>
              </a:ln>
              <a:solidFill>
                <a:srgbClr val="D24C50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6" b="98514" l="1887" r="91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97">
            <a:off x="7038840" y="919276"/>
            <a:ext cx="2165016" cy="3022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62" b="98919" l="0" r="965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7215">
            <a:off x="8947076" y="3469271"/>
            <a:ext cx="2069266" cy="2900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4598">
            <a:off x="6799411" y="3549191"/>
            <a:ext cx="2399542" cy="239954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30</a:t>
            </a:fld>
            <a:r>
              <a:rPr lang="vi-VN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1706207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62647" cy="265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354" y="1"/>
            <a:ext cx="3862646" cy="2656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75" y="938407"/>
            <a:ext cx="4592205" cy="459220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31</a:t>
            </a:fld>
            <a:r>
              <a:rPr lang="vi-VN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4205897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19752" y="1594109"/>
            <a:ext cx="1993608" cy="1826528"/>
            <a:chOff x="2319752" y="1594109"/>
            <a:chExt cx="1993608" cy="1826528"/>
          </a:xfrm>
        </p:grpSpPr>
        <p:grpSp>
          <p:nvGrpSpPr>
            <p:cNvPr id="23" name="Group 22"/>
            <p:cNvGrpSpPr/>
            <p:nvPr/>
          </p:nvGrpSpPr>
          <p:grpSpPr>
            <a:xfrm>
              <a:off x="2381128" y="1594109"/>
              <a:ext cx="1809524" cy="838095"/>
              <a:chOff x="2536529" y="1992314"/>
              <a:chExt cx="1809524" cy="83809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6529" y="1992314"/>
                <a:ext cx="1809524" cy="838095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990081" y="2026640"/>
                <a:ext cx="902419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rechen Fuemen" pitchFamily="2" charset="0"/>
                    <a:ea typeface="+mn-ea"/>
                    <a:cs typeface="+mn-cs"/>
                  </a:rPr>
                  <a:t>01</a:t>
                </a:r>
                <a:endPara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rechen Fuemen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319752" y="2466530"/>
              <a:ext cx="19936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Nghe hát bài: “Bé tập đếm”</a:t>
              </a: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60929" y="1594109"/>
            <a:ext cx="2478555" cy="1826527"/>
            <a:chOff x="4660929" y="1594109"/>
            <a:chExt cx="2478555" cy="1826527"/>
          </a:xfrm>
        </p:grpSpPr>
        <p:grpSp>
          <p:nvGrpSpPr>
            <p:cNvPr id="24" name="Group 23"/>
            <p:cNvGrpSpPr/>
            <p:nvPr/>
          </p:nvGrpSpPr>
          <p:grpSpPr>
            <a:xfrm>
              <a:off x="4981163" y="1594109"/>
              <a:ext cx="1838095" cy="847619"/>
              <a:chOff x="5162204" y="1992314"/>
              <a:chExt cx="1838095" cy="84761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2204" y="1992314"/>
                <a:ext cx="1838095" cy="847619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5630040" y="2026640"/>
                <a:ext cx="902419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rechen Fuemen" pitchFamily="2" charset="0"/>
                    <a:ea typeface="+mn-ea"/>
                    <a:cs typeface="+mn-cs"/>
                  </a:rPr>
                  <a:t>02</a:t>
                </a:r>
                <a:endPara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rechen Fuemen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4660929" y="2466529"/>
              <a:ext cx="2478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Ôn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tập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Đếm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lượng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792816" y="3866944"/>
            <a:ext cx="2960692" cy="1790524"/>
            <a:chOff x="4471716" y="3809138"/>
            <a:chExt cx="2960692" cy="1790524"/>
          </a:xfrm>
        </p:grpSpPr>
        <p:grpSp>
          <p:nvGrpSpPr>
            <p:cNvPr id="27" name="Group 26"/>
            <p:cNvGrpSpPr/>
            <p:nvPr/>
          </p:nvGrpSpPr>
          <p:grpSpPr>
            <a:xfrm>
              <a:off x="4985924" y="3809138"/>
              <a:ext cx="1828571" cy="838095"/>
              <a:chOff x="5166965" y="4062311"/>
              <a:chExt cx="1828571" cy="83809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6965" y="4062311"/>
                <a:ext cx="1828571" cy="838095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5630039" y="4062311"/>
                <a:ext cx="902419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rechen Fuemen" pitchFamily="2" charset="0"/>
                    <a:ea typeface="+mn-ea"/>
                    <a:cs typeface="+mn-cs"/>
                  </a:rPr>
                  <a:t>0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rechen Fuemen" pitchFamily="2" charset="0"/>
                    <a:ea typeface="+mn-ea"/>
                    <a:cs typeface="+mn-cs"/>
                  </a:rPr>
                  <a:t>4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471716" y="4645555"/>
              <a:ext cx="29606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Trò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chơi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“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Hái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quả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”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529538" y="3866944"/>
            <a:ext cx="3544666" cy="2237962"/>
            <a:chOff x="6930587" y="3794853"/>
            <a:chExt cx="3544666" cy="2237962"/>
          </a:xfrm>
        </p:grpSpPr>
        <p:grpSp>
          <p:nvGrpSpPr>
            <p:cNvPr id="29" name="Group 28"/>
            <p:cNvGrpSpPr/>
            <p:nvPr/>
          </p:nvGrpSpPr>
          <p:grpSpPr>
            <a:xfrm>
              <a:off x="7703948" y="3794853"/>
              <a:ext cx="1838095" cy="866667"/>
              <a:chOff x="7920152" y="4048026"/>
              <a:chExt cx="1838095" cy="86666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0152" y="4048026"/>
                <a:ext cx="1838095" cy="866667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8387989" y="4106162"/>
                <a:ext cx="902419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rechen Fuemen" pitchFamily="2" charset="0"/>
                    <a:ea typeface="+mn-ea"/>
                    <a:cs typeface="+mn-cs"/>
                  </a:rPr>
                  <a:t>0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rechen Fuemen" pitchFamily="2" charset="0"/>
                    <a:ea typeface="+mn-ea"/>
                    <a:cs typeface="+mn-cs"/>
                  </a:rPr>
                  <a:t>5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930587" y="4647820"/>
              <a:ext cx="35446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Trò chơi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“Dán chấm lên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cánh Bọ Rùa”</a:t>
              </a: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104321" y="1594109"/>
            <a:ext cx="3216265" cy="1824850"/>
            <a:chOff x="7104321" y="1594109"/>
            <a:chExt cx="3216265" cy="1824850"/>
          </a:xfrm>
        </p:grpSpPr>
        <p:grpSp>
          <p:nvGrpSpPr>
            <p:cNvPr id="25" name="Group 24"/>
            <p:cNvGrpSpPr/>
            <p:nvPr/>
          </p:nvGrpSpPr>
          <p:grpSpPr>
            <a:xfrm>
              <a:off x="7713472" y="1594109"/>
              <a:ext cx="1819048" cy="847619"/>
              <a:chOff x="7929676" y="1992314"/>
              <a:chExt cx="1819048" cy="84761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9676" y="1992314"/>
                <a:ext cx="1819048" cy="847619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8387989" y="2026640"/>
                <a:ext cx="902419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rechen Fuemen" pitchFamily="2" charset="0"/>
                    <a:ea typeface="+mn-ea"/>
                    <a:cs typeface="+mn-cs"/>
                  </a:rPr>
                  <a:t>03</a:t>
                </a:r>
                <a:endPara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rechen Fuemen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104321" y="2464852"/>
              <a:ext cx="32162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nhóm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lượng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phạm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 vi 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29ECEC-85AD-4198-8E23-28AC9D4A9C78}" type="slidenum"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83886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660497">
            <a:off x="1329208" y="1411232"/>
            <a:ext cx="43239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Patrick Hand" panose="00000500000000000000" pitchFamily="2" charset="0"/>
              </a:rPr>
              <a:t>Bài hát</a:t>
            </a:r>
          </a:p>
          <a:p>
            <a:pPr algn="ctr"/>
            <a:r>
              <a:rPr lang="en-US" sz="6600" b="1">
                <a:latin typeface="Patrick Hand" panose="00000500000000000000" pitchFamily="2" charset="0"/>
              </a:rPr>
              <a:t>“Bé tập đếm”</a:t>
            </a:r>
            <a:endParaRPr lang="vi-VN" sz="6600" b="1">
              <a:latin typeface="Patrick Hand" panose="000005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0" y="3678287"/>
            <a:ext cx="2552700" cy="2857500"/>
          </a:xfrm>
          <a:prstGeom prst="rect">
            <a:avLst/>
          </a:prstGeom>
        </p:spPr>
      </p:pic>
      <p:pic>
        <p:nvPicPr>
          <p:cNvPr id="8" name="Bài hát thiếu nhi cho bé - Bé tập đế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7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08723" y="1750444"/>
            <a:ext cx="4596795" cy="2574675"/>
          </a:xfrm>
          <a:prstGeom prst="rect">
            <a:avLst/>
          </a:prstGeom>
        </p:spPr>
      </p:pic>
      <p:grpSp>
        <p:nvGrpSpPr>
          <p:cNvPr id="2" name="Google Shape;3484;p63"/>
          <p:cNvGrpSpPr/>
          <p:nvPr/>
        </p:nvGrpSpPr>
        <p:grpSpPr>
          <a:xfrm>
            <a:off x="6012414" y="1561081"/>
            <a:ext cx="4989414" cy="4105268"/>
            <a:chOff x="4778700" y="1139325"/>
            <a:chExt cx="3645300" cy="2999337"/>
          </a:xfrm>
        </p:grpSpPr>
        <p:sp>
          <p:nvSpPr>
            <p:cNvPr id="3" name="Google Shape;3485;p63"/>
            <p:cNvSpPr/>
            <p:nvPr/>
          </p:nvSpPr>
          <p:spPr>
            <a:xfrm>
              <a:off x="6057225" y="3730025"/>
              <a:ext cx="1093575" cy="408636"/>
            </a:xfrm>
            <a:custGeom>
              <a:avLst/>
              <a:gdLst/>
              <a:ahLst/>
              <a:cxnLst/>
              <a:rect l="l" t="t" r="r" b="b"/>
              <a:pathLst>
                <a:path w="43743" h="19856" fill="none" extrusionOk="0">
                  <a:moveTo>
                    <a:pt x="36180" y="0"/>
                  </a:moveTo>
                  <a:lnTo>
                    <a:pt x="37599" y="13610"/>
                  </a:lnTo>
                  <a:cubicBezTo>
                    <a:pt x="37599" y="13610"/>
                    <a:pt x="37700" y="15436"/>
                    <a:pt x="39327" y="16452"/>
                  </a:cubicBezTo>
                  <a:cubicBezTo>
                    <a:pt x="40951" y="17465"/>
                    <a:pt x="42775" y="18381"/>
                    <a:pt x="42775" y="18381"/>
                  </a:cubicBezTo>
                  <a:cubicBezTo>
                    <a:pt x="42775" y="18381"/>
                    <a:pt x="43742" y="19245"/>
                    <a:pt x="42775" y="19855"/>
                  </a:cubicBezTo>
                  <a:lnTo>
                    <a:pt x="966" y="19855"/>
                  </a:lnTo>
                  <a:cubicBezTo>
                    <a:pt x="1" y="19245"/>
                    <a:pt x="966" y="18381"/>
                    <a:pt x="966" y="18381"/>
                  </a:cubicBezTo>
                  <a:cubicBezTo>
                    <a:pt x="966" y="18381"/>
                    <a:pt x="2792" y="17465"/>
                    <a:pt x="4419" y="16452"/>
                  </a:cubicBezTo>
                  <a:cubicBezTo>
                    <a:pt x="6043" y="15436"/>
                    <a:pt x="6144" y="13610"/>
                    <a:pt x="6144" y="13610"/>
                  </a:cubicBezTo>
                  <a:lnTo>
                    <a:pt x="756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3486;p63"/>
            <p:cNvSpPr/>
            <p:nvPr/>
          </p:nvSpPr>
          <p:spPr>
            <a:xfrm>
              <a:off x="4778700" y="1139325"/>
              <a:ext cx="3645300" cy="2502950"/>
            </a:xfrm>
            <a:custGeom>
              <a:avLst/>
              <a:gdLst/>
              <a:ahLst/>
              <a:cxnLst/>
              <a:rect l="l" t="t" r="r" b="b"/>
              <a:pathLst>
                <a:path w="145812" h="100118" fill="none" extrusionOk="0">
                  <a:moveTo>
                    <a:pt x="145811" y="97681"/>
                  </a:moveTo>
                  <a:cubicBezTo>
                    <a:pt x="145811" y="99030"/>
                    <a:pt x="144717" y="100117"/>
                    <a:pt x="143370" y="100117"/>
                  </a:cubicBezTo>
                  <a:lnTo>
                    <a:pt x="2435" y="100117"/>
                  </a:lnTo>
                  <a:cubicBezTo>
                    <a:pt x="1093" y="100117"/>
                    <a:pt x="0" y="99030"/>
                    <a:pt x="0" y="97681"/>
                  </a:cubicBezTo>
                  <a:lnTo>
                    <a:pt x="0" y="2437"/>
                  </a:lnTo>
                  <a:cubicBezTo>
                    <a:pt x="0" y="1094"/>
                    <a:pt x="1093" y="1"/>
                    <a:pt x="2435" y="1"/>
                  </a:cubicBezTo>
                  <a:lnTo>
                    <a:pt x="143370" y="1"/>
                  </a:lnTo>
                  <a:cubicBezTo>
                    <a:pt x="144717" y="1"/>
                    <a:pt x="145811" y="1094"/>
                    <a:pt x="145811" y="24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487;p63"/>
            <p:cNvSpPr/>
            <p:nvPr/>
          </p:nvSpPr>
          <p:spPr>
            <a:xfrm>
              <a:off x="6532850" y="3332700"/>
              <a:ext cx="136825" cy="136450"/>
            </a:xfrm>
            <a:custGeom>
              <a:avLst/>
              <a:gdLst/>
              <a:ahLst/>
              <a:cxnLst/>
              <a:rect l="l" t="t" r="r" b="b"/>
              <a:pathLst>
                <a:path w="5473" h="5458" fill="none" extrusionOk="0">
                  <a:moveTo>
                    <a:pt x="5473" y="2731"/>
                  </a:moveTo>
                  <a:cubicBezTo>
                    <a:pt x="5473" y="4237"/>
                    <a:pt x="4247" y="5457"/>
                    <a:pt x="2737" y="5457"/>
                  </a:cubicBezTo>
                  <a:cubicBezTo>
                    <a:pt x="1226" y="5457"/>
                    <a:pt x="1" y="4237"/>
                    <a:pt x="1" y="2731"/>
                  </a:cubicBezTo>
                  <a:cubicBezTo>
                    <a:pt x="1" y="1226"/>
                    <a:pt x="1226" y="0"/>
                    <a:pt x="2737" y="0"/>
                  </a:cubicBezTo>
                  <a:cubicBezTo>
                    <a:pt x="4247" y="0"/>
                    <a:pt x="5473" y="1226"/>
                    <a:pt x="5473" y="273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488;p63"/>
            <p:cNvSpPr/>
            <p:nvPr/>
          </p:nvSpPr>
          <p:spPr>
            <a:xfrm>
              <a:off x="4922125" y="1277675"/>
              <a:ext cx="3358450" cy="1881075"/>
            </a:xfrm>
            <a:custGeom>
              <a:avLst/>
              <a:gdLst/>
              <a:ahLst/>
              <a:cxnLst/>
              <a:rect l="l" t="t" r="r" b="b"/>
              <a:pathLst>
                <a:path w="134338" h="75243" fill="none" extrusionOk="0">
                  <a:moveTo>
                    <a:pt x="134337" y="74937"/>
                  </a:moveTo>
                  <a:cubicBezTo>
                    <a:pt x="134337" y="75106"/>
                    <a:pt x="134201" y="75242"/>
                    <a:pt x="134032" y="75242"/>
                  </a:cubicBezTo>
                  <a:lnTo>
                    <a:pt x="305" y="75242"/>
                  </a:lnTo>
                  <a:cubicBezTo>
                    <a:pt x="137" y="75242"/>
                    <a:pt x="0" y="75106"/>
                    <a:pt x="0" y="74937"/>
                  </a:cubicBezTo>
                  <a:lnTo>
                    <a:pt x="0" y="306"/>
                  </a:lnTo>
                  <a:cubicBezTo>
                    <a:pt x="0" y="137"/>
                    <a:pt x="137" y="1"/>
                    <a:pt x="305" y="1"/>
                  </a:cubicBezTo>
                  <a:lnTo>
                    <a:pt x="134032" y="1"/>
                  </a:lnTo>
                  <a:cubicBezTo>
                    <a:pt x="134201" y="1"/>
                    <a:pt x="134337" y="137"/>
                    <a:pt x="134337" y="306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5</a:t>
            </a:fld>
            <a:r>
              <a:rPr lang="vi-VN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237264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94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1143" y="2871887"/>
            <a:ext cx="616176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00" b="1">
                <a:latin typeface="Patrick Hand" panose="00000500000000000000" pitchFamily="2" charset="0"/>
              </a:rPr>
              <a:t>Đếm số lượng trong phạm vi 9</a:t>
            </a:r>
            <a:endParaRPr lang="vi-VN" sz="7800" b="1">
              <a:latin typeface="Patrick Hand" panose="00000500000000000000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337747" y="928516"/>
            <a:ext cx="5125165" cy="1943371"/>
            <a:chOff x="6091820" y="928516"/>
            <a:chExt cx="5125165" cy="194337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1820" y="928516"/>
              <a:ext cx="5125165" cy="194337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521748" y="1271449"/>
              <a:ext cx="3225047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400" b="1">
                  <a:latin typeface="Patrick Hand" panose="00000500000000000000" pitchFamily="2" charset="0"/>
                </a:rPr>
                <a:t>Ôn tập</a:t>
              </a:r>
            </a:p>
            <a:p>
              <a:endParaRPr lang="vi-VN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78" b="100000" l="81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23" t="67765"/>
          <a:stretch/>
        </p:blipFill>
        <p:spPr>
          <a:xfrm>
            <a:off x="9756223" y="4624794"/>
            <a:ext cx="2435778" cy="223320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6</a:t>
            </a:fld>
            <a:r>
              <a:rPr lang="vi-VN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80048777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ấu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296" l="0" r="99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137" y="1703584"/>
            <a:ext cx="2433774" cy="2433774"/>
          </a:xfrm>
          <a:prstGeom prst="rect">
            <a:avLst/>
          </a:prstGeom>
        </p:spPr>
      </p:pic>
      <p:pic>
        <p:nvPicPr>
          <p:cNvPr id="8" name="Chuối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17" b="88915" l="8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49"/>
          <a:stretch/>
        </p:blipFill>
        <p:spPr>
          <a:xfrm>
            <a:off x="1619819" y="3731569"/>
            <a:ext cx="2554445" cy="1964797"/>
          </a:xfrm>
          <a:prstGeom prst="rect">
            <a:avLst/>
          </a:prstGeom>
        </p:spPr>
      </p:pic>
      <p:grpSp>
        <p:nvGrpSpPr>
          <p:cNvPr id="3" name="Nắp hồng"/>
          <p:cNvGrpSpPr/>
          <p:nvPr/>
        </p:nvGrpSpPr>
        <p:grpSpPr>
          <a:xfrm>
            <a:off x="1107694" y="2721181"/>
            <a:ext cx="3272686" cy="833946"/>
            <a:chOff x="1356360" y="1219200"/>
            <a:chExt cx="2331720" cy="538831"/>
          </a:xfrm>
          <a:solidFill>
            <a:srgbClr val="FF89B6"/>
          </a:solidFill>
        </p:grpSpPr>
        <p:sp>
          <p:nvSpPr>
            <p:cNvPr id="4" name="Rectangle 3"/>
            <p:cNvSpPr/>
            <p:nvPr/>
          </p:nvSpPr>
          <p:spPr>
            <a:xfrm>
              <a:off x="1356360" y="1584960"/>
              <a:ext cx="2331720" cy="173071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511036" y="1219200"/>
              <a:ext cx="2061606" cy="365760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Hộp nâu"/>
          <p:cNvSpPr/>
          <p:nvPr/>
        </p:nvSpPr>
        <p:spPr>
          <a:xfrm>
            <a:off x="1411282" y="3555127"/>
            <a:ext cx="2720581" cy="2317682"/>
          </a:xfrm>
          <a:prstGeom prst="rect">
            <a:avLst/>
          </a:prstGeom>
          <a:solidFill>
            <a:srgbClr val="A962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Perpetua" panose="02020502060401020303" pitchFamily="18" charset="0"/>
              </a:rPr>
              <a:t>?</a:t>
            </a:r>
            <a:endParaRPr lang="en-US" sz="6600" b="1" dirty="0">
              <a:latin typeface="Perpetua" panose="02020502060401020303" pitchFamily="18" charset="0"/>
            </a:endParaRPr>
          </a:p>
        </p:txBody>
      </p:sp>
      <p:pic>
        <p:nvPicPr>
          <p:cNvPr id="9" name="Minion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904" y="496232"/>
            <a:ext cx="4714786" cy="5200134"/>
          </a:xfrm>
          <a:prstGeom prst="rect">
            <a:avLst/>
          </a:prstGeom>
        </p:spPr>
      </p:pic>
      <p:grpSp>
        <p:nvGrpSpPr>
          <p:cNvPr id="15" name="Nắp vàng"/>
          <p:cNvGrpSpPr/>
          <p:nvPr/>
        </p:nvGrpSpPr>
        <p:grpSpPr>
          <a:xfrm>
            <a:off x="8162661" y="1135776"/>
            <a:ext cx="3282645" cy="836484"/>
            <a:chOff x="1356360" y="1219200"/>
            <a:chExt cx="2331720" cy="538831"/>
          </a:xfrm>
          <a:solidFill>
            <a:srgbClr val="FDB92E"/>
          </a:solidFill>
        </p:grpSpPr>
        <p:sp>
          <p:nvSpPr>
            <p:cNvPr id="16" name="Rectangle 15"/>
            <p:cNvSpPr/>
            <p:nvPr/>
          </p:nvSpPr>
          <p:spPr>
            <a:xfrm>
              <a:off x="1356360" y="1584960"/>
              <a:ext cx="2331720" cy="173071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11036" y="1219200"/>
              <a:ext cx="2061606" cy="365760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Hộp xanh"/>
          <p:cNvSpPr/>
          <p:nvPr/>
        </p:nvSpPr>
        <p:spPr>
          <a:xfrm>
            <a:off x="8467173" y="1972260"/>
            <a:ext cx="2728860" cy="2324735"/>
          </a:xfrm>
          <a:prstGeom prst="rect">
            <a:avLst/>
          </a:prstGeom>
          <a:solidFill>
            <a:srgbClr val="556D9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Perpetua" panose="02020502060401020303" pitchFamily="18" charset="0"/>
              </a:rPr>
              <a:t>?</a:t>
            </a:r>
            <a:endParaRPr lang="en-US" sz="6600" b="1" dirty="0">
              <a:latin typeface="Perpetua" panose="02020502060401020303" pitchFamily="18" charset="0"/>
            </a:endParaRPr>
          </a:p>
        </p:txBody>
      </p:sp>
      <p:pic>
        <p:nvPicPr>
          <p:cNvPr id="12" name="hỏi chấm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481" y="2423134"/>
            <a:ext cx="2616870" cy="26168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8901" cy="26469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>
            <a:biLevel thresh="50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389" y="4626671"/>
            <a:ext cx="2438611" cy="2279096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7</a:t>
            </a:fld>
            <a:r>
              <a:rPr lang="vi-VN"/>
              <a:t>/40</a:t>
            </a:r>
          </a:p>
        </p:txBody>
      </p:sp>
      <p:pic>
        <p:nvPicPr>
          <p:cNvPr id="20" name="1. hnay bạn minions...">
            <a:hlinkClick r:id="" action="ppaction://media"/>
            <a:extLst>
              <a:ext uri="{FF2B5EF4-FFF2-40B4-BE49-F238E27FC236}">
                <a16:creationId xmlns:a16="http://schemas.microsoft.com/office/drawing/2014/main" id="{B7CA5DB8-1EA6-6E0C-B454-B38D2BC9E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218357" y="7317577"/>
            <a:ext cx="609600" cy="609600"/>
          </a:xfrm>
          <a:prstGeom prst="rect">
            <a:avLst/>
          </a:prstGeom>
        </p:spPr>
      </p:pic>
      <p:pic>
        <p:nvPicPr>
          <p:cNvPr id="21" name="2. Không biết...bạn tặng gi...">
            <a:hlinkClick r:id="" action="ppaction://media"/>
            <a:extLst>
              <a:ext uri="{FF2B5EF4-FFF2-40B4-BE49-F238E27FC236}">
                <a16:creationId xmlns:a16="http://schemas.microsoft.com/office/drawing/2014/main" id="{17F18643-BD07-E19F-D9B2-FD37633C34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144843" y="7345828"/>
            <a:ext cx="609600" cy="609600"/>
          </a:xfrm>
          <a:prstGeom prst="rect">
            <a:avLst/>
          </a:prstGeom>
        </p:spPr>
      </p:pic>
      <p:pic>
        <p:nvPicPr>
          <p:cNvPr id="22" name="3. có bao nhiêu...">
            <a:hlinkClick r:id="" action="ppaction://media"/>
            <a:extLst>
              <a:ext uri="{FF2B5EF4-FFF2-40B4-BE49-F238E27FC236}">
                <a16:creationId xmlns:a16="http://schemas.microsoft.com/office/drawing/2014/main" id="{4D0B8BB1-D898-A1EE-EA9C-7A09972BDF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181600" y="7345828"/>
            <a:ext cx="609600" cy="609600"/>
          </a:xfrm>
          <a:prstGeom prst="rect">
            <a:avLst/>
          </a:prstGeom>
        </p:spPr>
      </p:pic>
      <p:pic>
        <p:nvPicPr>
          <p:cNvPr id="24" name="3.1 để xem...">
            <a:hlinkClick r:id="" action="ppaction://media"/>
            <a:extLst>
              <a:ext uri="{FF2B5EF4-FFF2-40B4-BE49-F238E27FC236}">
                <a16:creationId xmlns:a16="http://schemas.microsoft.com/office/drawing/2014/main" id="{51347330-886F-B135-EF59-50DCAA212B0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106090" y="7604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8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291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2.59259E-6 C -0.01354 -0.02153 0.05534 -0.0375 0.04245 -0.05857 C 0.03359 -0.07107 0.03424 -0.08033 0.03568 -0.09468 C 0.03724 -0.10972 0.02695 -0.12361 0.03581 -0.13635 C 0.0487 -0.15648 -0.07474 -0.23727 -0.06185 -0.25672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-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52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.00301 C 0.04701 0.00301 0.13346 0.03333 0.1806 0.03333 C 0.24414 0.03333 0.28346 -0.04861 0.28346 -0.09005 L 0.28346 -0.18218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775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046 C -0.01368 0.02199 -0.00808 -0.01968 -0.01719 -0.02431 C -0.02604 -0.02894 -0.04401 -0.02778 -0.05456 -0.02801 C -0.06524 -0.02824 -0.09089 -0.04028 -0.08112 -0.02593 C -0.14128 -0.12269 -0.15886 -0.01088 -0.21823 -0.10625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52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162 C -0.00599 -0.00532 -0.02487 -0.00879 -0.03203 -0.00879 C -0.07396 -0.00879 -0.11732 0.05417 -0.11732 0.11852 C -0.11732 0.08565 -0.13919 0.05417 -0.15976 0.05417 C -0.18125 0.05417 -0.20169 0.08565 -0.20169 0.11852 C -0.20169 0.10139 -0.2125 0.08565 -0.22357 0.08565 C -0.23424 0.08565 -0.24518 0.10139 -0.24518 0.11852 C -0.24518 0.1088 -0.25052 0.10139 -0.25599 0.10139 C -0.26159 0.10139 -0.2668 0.10973 -0.2668 0.11852 C -0.2668 0.11366 -0.2694 0.1088 -0.27213 0.1088 C -0.2737 0.1088 -0.27786 0.11366 -0.27786 0.11852 C -0.27786 0.11528 -0.2793 0.11366 -0.28047 0.11366 C -0.28047 0.11389 -0.28307 0.11528 -0.28307 0.11852 C -0.28307 0.11644 -0.28307 0.11528 -0.28463 0.11528 C -0.28463 0.11598 -0.28594 0.11644 -0.28594 0.11852 C -0.28594 0.11713 -0.28594 0.11644 -0.28594 0.11598 C -0.28737 0.11598 -0.28737 0.11644 -0.28737 0.11713 C -0.2888 0.11713 -0.2888 0.11644 -0.2888 0.11598 C -0.28971 0.11598 -0.28971 0.11644 -0.28971 0.11713 " pathEditMode="relative" rAng="0" ptsTypes="AAAAAAAAAAAAAAAAA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2" y="564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1" action="ppaction://hlinksldjump"/>
          </p:cNvPr>
          <p:cNvSpPr/>
          <p:nvPr/>
        </p:nvSpPr>
        <p:spPr>
          <a:xfrm>
            <a:off x="10093211" y="2656863"/>
            <a:ext cx="1505033" cy="203470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3" name="Chuối 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220" b="90000" l="240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0062">
            <a:off x="1871929" y="1666654"/>
            <a:ext cx="1709929" cy="1402141"/>
          </a:xfrm>
          <a:prstGeom prst="rect">
            <a:avLst/>
          </a:prstGeom>
        </p:spPr>
      </p:pic>
      <p:pic>
        <p:nvPicPr>
          <p:cNvPr id="25" name="Chuối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220" b="90000" l="240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0062">
            <a:off x="3402733" y="1666653"/>
            <a:ext cx="1709929" cy="1402141"/>
          </a:xfrm>
          <a:prstGeom prst="rect">
            <a:avLst/>
          </a:prstGeom>
        </p:spPr>
      </p:pic>
      <p:pic>
        <p:nvPicPr>
          <p:cNvPr id="32" name="Chuối 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220" b="90000" l="240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0062">
            <a:off x="4910654" y="1666652"/>
            <a:ext cx="1709929" cy="1402141"/>
          </a:xfrm>
          <a:prstGeom prst="rect">
            <a:avLst/>
          </a:prstGeom>
        </p:spPr>
      </p:pic>
      <p:pic>
        <p:nvPicPr>
          <p:cNvPr id="36" name="Chuối 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220" b="90000" l="240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0062">
            <a:off x="6446869" y="1666651"/>
            <a:ext cx="1709929" cy="1402141"/>
          </a:xfrm>
          <a:prstGeom prst="rect">
            <a:avLst/>
          </a:prstGeom>
        </p:spPr>
      </p:pic>
      <p:pic>
        <p:nvPicPr>
          <p:cNvPr id="46" name="Chuối 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220" b="90000" l="240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0062">
            <a:off x="1335050" y="3665590"/>
            <a:ext cx="1709929" cy="1402141"/>
          </a:xfrm>
          <a:prstGeom prst="rect">
            <a:avLst/>
          </a:prstGeom>
        </p:spPr>
      </p:pic>
      <p:pic>
        <p:nvPicPr>
          <p:cNvPr id="50" name="Chuối 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220" b="90000" l="240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0062">
            <a:off x="2865854" y="3665589"/>
            <a:ext cx="1709929" cy="1402141"/>
          </a:xfrm>
          <a:prstGeom prst="rect">
            <a:avLst/>
          </a:prstGeom>
        </p:spPr>
      </p:pic>
      <p:pic>
        <p:nvPicPr>
          <p:cNvPr id="54" name="Chuối 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220" b="90000" l="240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0062">
            <a:off x="4373775" y="3665588"/>
            <a:ext cx="1709929" cy="1402141"/>
          </a:xfrm>
          <a:prstGeom prst="rect">
            <a:avLst/>
          </a:prstGeom>
        </p:spPr>
      </p:pic>
      <p:pic>
        <p:nvPicPr>
          <p:cNvPr id="58" name="Chuối 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220" b="90000" l="240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0062">
            <a:off x="5909990" y="3665587"/>
            <a:ext cx="1709929" cy="1402141"/>
          </a:xfrm>
          <a:prstGeom prst="rect">
            <a:avLst/>
          </a:prstGeom>
        </p:spPr>
      </p:pic>
      <p:pic>
        <p:nvPicPr>
          <p:cNvPr id="62" name="Chuối 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220" b="90000" l="240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0062">
            <a:off x="7449706" y="3656392"/>
            <a:ext cx="1709929" cy="1402141"/>
          </a:xfrm>
          <a:prstGeom prst="rect">
            <a:avLst/>
          </a:prstGeom>
        </p:spPr>
      </p:pic>
      <p:sp>
        <p:nvSpPr>
          <p:cNvPr id="12" name="Arc 11"/>
          <p:cNvSpPr/>
          <p:nvPr/>
        </p:nvSpPr>
        <p:spPr>
          <a:xfrm>
            <a:off x="769998" y="832260"/>
            <a:ext cx="8917481" cy="5391299"/>
          </a:xfrm>
          <a:prstGeom prst="arc">
            <a:avLst>
              <a:gd name="adj1" fmla="val 16200000"/>
              <a:gd name="adj2" fmla="val 16198265"/>
            </a:avLst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77240" y="52746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842439" y="1758121"/>
            <a:ext cx="609600" cy="6096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878298" y="2918309"/>
            <a:ext cx="609600" cy="609600"/>
          </a:xfrm>
          <a:prstGeom prst="rect">
            <a:avLst/>
          </a:prstGeom>
        </p:spPr>
      </p:pic>
      <p:pic>
        <p:nvPicPr>
          <p:cNvPr id="7" name="Đế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692236" y="-1225470"/>
            <a:ext cx="609600" cy="609600"/>
          </a:xfrm>
          <a:prstGeom prst="rect">
            <a:avLst/>
          </a:prstGeom>
        </p:spPr>
      </p:pic>
      <p:pic>
        <p:nvPicPr>
          <p:cNvPr id="8" name="Có tất cả 9 quả chuố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695070" y="-1120286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8</a:t>
            </a:fld>
            <a:r>
              <a:rPr lang="vi-VN"/>
              <a:t>/40</a:t>
            </a:r>
          </a:p>
        </p:txBody>
      </p:sp>
      <p:pic>
        <p:nvPicPr>
          <p:cNvPr id="5" name="đếm">
            <a:hlinkClick r:id="" action="ppaction://media"/>
            <a:extLst>
              <a:ext uri="{FF2B5EF4-FFF2-40B4-BE49-F238E27FC236}">
                <a16:creationId xmlns:a16="http://schemas.microsoft.com/office/drawing/2014/main" id="{C817F433-DD3A-969A-230D-B79669FB809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228738" y="7067951"/>
            <a:ext cx="609600" cy="609600"/>
          </a:xfrm>
          <a:prstGeom prst="rect">
            <a:avLst/>
          </a:prstGeom>
        </p:spPr>
      </p:pic>
      <p:pic>
        <p:nvPicPr>
          <p:cNvPr id="9" name="đếm cùng cô nhé">
            <a:hlinkClick r:id="" action="ppaction://media"/>
            <a:extLst>
              <a:ext uri="{FF2B5EF4-FFF2-40B4-BE49-F238E27FC236}">
                <a16:creationId xmlns:a16="http://schemas.microsoft.com/office/drawing/2014/main" id="{EF69CBED-0AF5-D4F8-DA09-998119EA85B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229115" y="7366889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8A10FC-731E-AA2C-89FE-0822BA8C9E7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281470" y="7062089"/>
            <a:ext cx="609600" cy="609600"/>
          </a:xfrm>
          <a:prstGeom prst="rect">
            <a:avLst/>
          </a:prstGeom>
        </p:spPr>
      </p:pic>
      <p:pic>
        <p:nvPicPr>
          <p:cNvPr id="11" name="9 tư">
            <a:hlinkClick r:id="" action="ppaction://media"/>
            <a:extLst>
              <a:ext uri="{FF2B5EF4-FFF2-40B4-BE49-F238E27FC236}">
                <a16:creationId xmlns:a16="http://schemas.microsoft.com/office/drawing/2014/main" id="{DB8346C6-82AB-72F0-77E6-5542841221A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416018" y="72617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9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5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9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2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26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26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50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32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26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64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941"/>
                            </p:stCondLst>
                            <p:childTnLst>
                              <p:par>
                                <p:cTn id="144" presetID="2" presetClass="entr" presetSubtype="2" fill="hold" grpId="0" nodeType="afterEffect">
                                  <p:stCondLst>
                                    <p:cond delay="659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7850"/>
                            </p:stCondLst>
                            <p:childTnLst>
                              <p:par>
                                <p:cTn id="1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5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hlinkClick r:id="rId17" action="ppaction://hlinksldjump"/>
          </p:cNvPr>
          <p:cNvSpPr/>
          <p:nvPr/>
        </p:nvSpPr>
        <p:spPr>
          <a:xfrm>
            <a:off x="10054425" y="2656863"/>
            <a:ext cx="1505033" cy="203470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27" name="Gấu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70" y="1507939"/>
            <a:ext cx="1361342" cy="2042012"/>
          </a:xfrm>
          <a:prstGeom prst="rect">
            <a:avLst/>
          </a:prstGeom>
        </p:spPr>
      </p:pic>
      <p:pic>
        <p:nvPicPr>
          <p:cNvPr id="35" name="Gấu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58" y="1521163"/>
            <a:ext cx="1361342" cy="2042012"/>
          </a:xfrm>
          <a:prstGeom prst="rect">
            <a:avLst/>
          </a:prstGeom>
        </p:spPr>
      </p:pic>
      <p:pic>
        <p:nvPicPr>
          <p:cNvPr id="43" name="Gấu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746" y="1521163"/>
            <a:ext cx="1361342" cy="2042012"/>
          </a:xfrm>
          <a:prstGeom prst="rect">
            <a:avLst/>
          </a:prstGeom>
        </p:spPr>
      </p:pic>
      <p:pic>
        <p:nvPicPr>
          <p:cNvPr id="47" name="Gấu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661" y="1521163"/>
            <a:ext cx="1361342" cy="2042012"/>
          </a:xfrm>
          <a:prstGeom prst="rect">
            <a:avLst/>
          </a:prstGeom>
        </p:spPr>
      </p:pic>
      <p:pic>
        <p:nvPicPr>
          <p:cNvPr id="51" name="Gấu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193" y="1507939"/>
            <a:ext cx="1361342" cy="2042012"/>
          </a:xfrm>
          <a:prstGeom prst="rect">
            <a:avLst/>
          </a:prstGeom>
        </p:spPr>
      </p:pic>
      <p:pic>
        <p:nvPicPr>
          <p:cNvPr id="55" name="Gấu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41" y="3597013"/>
            <a:ext cx="1361342" cy="2042012"/>
          </a:xfrm>
          <a:prstGeom prst="rect">
            <a:avLst/>
          </a:prstGeom>
        </p:spPr>
      </p:pic>
      <p:pic>
        <p:nvPicPr>
          <p:cNvPr id="59" name="Gấu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76" y="3597013"/>
            <a:ext cx="1361342" cy="2042012"/>
          </a:xfrm>
          <a:prstGeom prst="rect">
            <a:avLst/>
          </a:prstGeom>
        </p:spPr>
      </p:pic>
      <p:pic>
        <p:nvPicPr>
          <p:cNvPr id="63" name="Gấu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30" y="3597013"/>
            <a:ext cx="1361342" cy="2042012"/>
          </a:xfrm>
          <a:prstGeom prst="rect">
            <a:avLst/>
          </a:prstGeom>
        </p:spPr>
      </p:pic>
      <p:pic>
        <p:nvPicPr>
          <p:cNvPr id="67" name="Gấu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332" y="3619576"/>
            <a:ext cx="1361342" cy="2042012"/>
          </a:xfrm>
          <a:prstGeom prst="rect">
            <a:avLst/>
          </a:prstGeom>
        </p:spPr>
      </p:pic>
      <p:sp>
        <p:nvSpPr>
          <p:cNvPr id="68" name="Arc 67"/>
          <p:cNvSpPr/>
          <p:nvPr/>
        </p:nvSpPr>
        <p:spPr>
          <a:xfrm>
            <a:off x="757017" y="796835"/>
            <a:ext cx="8940800" cy="5475949"/>
          </a:xfrm>
          <a:prstGeom prst="arc">
            <a:avLst>
              <a:gd name="adj1" fmla="val 16200000"/>
              <a:gd name="adj2" fmla="val 16198265"/>
            </a:avLst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41576" y="-1338962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474612" y="-1338962"/>
            <a:ext cx="609600" cy="609600"/>
          </a:xfrm>
          <a:prstGeom prst="rect">
            <a:avLst/>
          </a:prstGeom>
        </p:spPr>
      </p:pic>
      <p:pic>
        <p:nvPicPr>
          <p:cNvPr id="3" name="Đế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20484" y="-1365873"/>
            <a:ext cx="609600" cy="609600"/>
          </a:xfrm>
          <a:prstGeom prst="rect">
            <a:avLst/>
          </a:prstGeom>
        </p:spPr>
      </p:pic>
      <p:pic>
        <p:nvPicPr>
          <p:cNvPr id="5" name="Có tất cả 9 con gấ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81030" y="-1365873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ECEC-85AD-4198-8E23-28AC9D4A9C78}" type="slidenum">
              <a:rPr lang="vi-VN" smtClean="0"/>
              <a:pPr/>
              <a:t>9</a:t>
            </a:fld>
            <a:r>
              <a:rPr lang="vi-VN"/>
              <a:t>/40</a:t>
            </a:r>
          </a:p>
        </p:txBody>
      </p:sp>
      <p:pic>
        <p:nvPicPr>
          <p:cNvPr id="7" name="đếm">
            <a:hlinkClick r:id="" action="ppaction://media"/>
            <a:extLst>
              <a:ext uri="{FF2B5EF4-FFF2-40B4-BE49-F238E27FC236}">
                <a16:creationId xmlns:a16="http://schemas.microsoft.com/office/drawing/2014/main" id="{B2980A44-FF33-94E1-15BE-6D8D8843DD5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22816" y="7329400"/>
            <a:ext cx="609600" cy="609600"/>
          </a:xfrm>
          <a:prstGeom prst="rect">
            <a:avLst/>
          </a:prstGeom>
        </p:spPr>
      </p:pic>
      <p:pic>
        <p:nvPicPr>
          <p:cNvPr id="8" name="9 gấu">
            <a:hlinkClick r:id="" action="ppaction://media"/>
            <a:extLst>
              <a:ext uri="{FF2B5EF4-FFF2-40B4-BE49-F238E27FC236}">
                <a16:creationId xmlns:a16="http://schemas.microsoft.com/office/drawing/2014/main" id="{CA19734C-1AAD-2AA7-2F26-0EDF65EA6E6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85761" y="-756273"/>
            <a:ext cx="609600" cy="609600"/>
          </a:xfrm>
          <a:prstGeom prst="rect">
            <a:avLst/>
          </a:prstGeom>
        </p:spPr>
      </p:pic>
      <p:pic>
        <p:nvPicPr>
          <p:cNvPr id="9" name="144">
            <a:hlinkClick r:id="" action="ppaction://media"/>
            <a:extLst>
              <a:ext uri="{FF2B5EF4-FFF2-40B4-BE49-F238E27FC236}">
                <a16:creationId xmlns:a16="http://schemas.microsoft.com/office/drawing/2014/main" id="{8B2A8BD6-36A8-AF7D-BD3F-259C41FBA11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5158" y="-894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6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93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2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5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2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26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32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26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50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26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50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66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127"/>
                            </p:stCondLst>
                            <p:childTnLst>
                              <p:par>
                                <p:cTn id="159" presetID="2" presetClass="entr" presetSubtype="6" fill="hold" grpId="0" nodeType="afterEffect">
                                  <p:stCondLst>
                                    <p:cond delay="373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73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6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17352</TotalTime>
  <Words>371</Words>
  <Application>Microsoft Office PowerPoint</Application>
  <PresentationFormat>Widescreen</PresentationFormat>
  <Paragraphs>140</Paragraphs>
  <Slides>31</Slides>
  <Notes>12</Notes>
  <HiddenSlides>0</HiddenSlides>
  <MMClips>76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Ravie</vt:lpstr>
      <vt:lpstr>Calibri Light</vt:lpstr>
      <vt:lpstr>Grechen Fuemen</vt:lpstr>
      <vt:lpstr>Times New Roman</vt:lpstr>
      <vt:lpstr>Calibri</vt:lpstr>
      <vt:lpstr>Patrick Hand SC</vt:lpstr>
      <vt:lpstr>Patrick Hand</vt:lpstr>
      <vt:lpstr>Perpetua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Hieuminh308@gmail.com</cp:lastModifiedBy>
  <cp:revision>574</cp:revision>
  <dcterms:created xsi:type="dcterms:W3CDTF">2021-11-02T15:12:16Z</dcterms:created>
  <dcterms:modified xsi:type="dcterms:W3CDTF">2023-02-12T07:47:17Z</dcterms:modified>
</cp:coreProperties>
</file>