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57" r:id="rId5"/>
    <p:sldId id="258" r:id="rId6"/>
    <p:sldId id="259" r:id="rId7"/>
    <p:sldId id="268" r:id="rId8"/>
    <p:sldId id="269" r:id="rId9"/>
    <p:sldId id="270" r:id="rId10"/>
    <p:sldId id="271" r:id="rId11"/>
    <p:sldId id="266" r:id="rId12"/>
    <p:sldId id="274" r:id="rId13"/>
    <p:sldId id="275" r:id="rId14"/>
    <p:sldId id="267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DA"/>
    <a:srgbClr val="2D2DFF"/>
    <a:srgbClr val="3D7AF5"/>
    <a:srgbClr val="12018D"/>
    <a:srgbClr val="99C9F1"/>
    <a:srgbClr val="6595F5"/>
    <a:srgbClr val="948FFF"/>
    <a:srgbClr val="535BFF"/>
    <a:srgbClr val="FFB3B3"/>
    <a:srgbClr val="FF9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CC30D-C4E0-47E2-A4E2-8EDF85E9CF04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15F23-6D0A-4328-8C5F-D3495DBBE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8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15F23-6D0A-4328-8C5F-D3495DBBED4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0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6/29/2023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228600"/>
            <a:ext cx="58052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8006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</a:t>
            </a:r>
            <a:r>
              <a:rPr lang="en-US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HOA</a:t>
            </a:r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HƯỚNG</a:t>
            </a:r>
            <a:r>
              <a:rPr 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DƯƠNG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811959"/>
            <a:ext cx="56857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VẬN ĐỘNG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84138" y="3200400"/>
            <a:ext cx="8859862" cy="10030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TRƯỜN SẤP KẾT HỢP TRÈO QUA GHẾ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6396620"/>
            <a:ext cx="24833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5181600"/>
            <a:ext cx="51194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(5-6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viên</a:t>
            </a:r>
            <a:r>
              <a: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Nguyễn 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Khánh Hòa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267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D2DFF"/>
                </a:solidFill>
              </a:rPr>
              <a:t>TRÒ CHƠI: NÉM BÓNG VÀO RỔ</a:t>
            </a:r>
          </a:p>
        </p:txBody>
      </p:sp>
      <p:pic>
        <p:nvPicPr>
          <p:cNvPr id="3" name="Picture 2" descr="A picture containing flower, sunflower, plant, text&#10;&#10;Description automatically generated">
            <a:extLst>
              <a:ext uri="{FF2B5EF4-FFF2-40B4-BE49-F238E27FC236}">
                <a16:creationId xmlns:a16="http://schemas.microsoft.com/office/drawing/2014/main" id="{26DD62DA-12CA-6104-A748-9F5B04A1A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978857"/>
            <a:ext cx="184785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828800"/>
            <a:ext cx="7279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TRẺ THI ĐUA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GiỮA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 ĐỘI</a:t>
            </a:r>
          </a:p>
        </p:txBody>
      </p:sp>
      <p:pic>
        <p:nvPicPr>
          <p:cNvPr id="4" name="Trời Nắng Trời Mư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598" y="3048000"/>
            <a:ext cx="792300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Ném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bóng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vào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rổ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828800"/>
            <a:ext cx="426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A00DA"/>
                </a:solidFill>
              </a:rPr>
              <a:t>3. </a:t>
            </a:r>
            <a:r>
              <a:rPr lang="en-US" sz="6600" b="1" dirty="0" err="1">
                <a:solidFill>
                  <a:srgbClr val="0A00DA"/>
                </a:solidFill>
              </a:rPr>
              <a:t>Trò</a:t>
            </a:r>
            <a:r>
              <a:rPr lang="en-US" sz="6600" b="1" dirty="0">
                <a:solidFill>
                  <a:srgbClr val="0A00DA"/>
                </a:solidFill>
              </a:rPr>
              <a:t> </a:t>
            </a:r>
            <a:r>
              <a:rPr lang="en-US" sz="6600" b="1" dirty="0" err="1">
                <a:solidFill>
                  <a:srgbClr val="0A00DA"/>
                </a:solidFill>
              </a:rPr>
              <a:t>chơi</a:t>
            </a:r>
            <a:r>
              <a:rPr lang="en-US" sz="6600" b="1" dirty="0">
                <a:solidFill>
                  <a:srgbClr val="0A00DA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33600" y="1676400"/>
            <a:ext cx="5562600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0A00DA"/>
                </a:solidFill>
                <a:effectLst/>
                <a:latin typeface="Times New Roman" pitchFamily="18" charset="0"/>
                <a:cs typeface="Times New Roman" pitchFamily="18" charset="0"/>
              </a:rPr>
              <a:t>+ Cách chơi </a:t>
            </a:r>
            <a:r>
              <a:rPr kumimoji="0" lang="nl-NL" sz="24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 Cả</a:t>
            </a:r>
            <a:r>
              <a:rPr kumimoji="0" lang="nl-NL" sz="2400" b="0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lớp chia thành 4 đội, 2 đội chơi trước 2 đội chơi sau. Nhiệm vụ của mỗi đội sẽ là ném bóng vào đúng rổ của độ mình. 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0A00DA"/>
                </a:solidFill>
                <a:effectLst/>
                <a:latin typeface="Times New Roman" pitchFamily="18" charset="0"/>
                <a:cs typeface="Times New Roman" pitchFamily="18" charset="0"/>
              </a:rPr>
              <a:t>+ Luật chơi 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i="1" dirty="0">
                <a:solidFill>
                  <a:srgbClr val="FF0000"/>
                </a:solidFill>
                <a:latin typeface="+mj-lt"/>
              </a:rPr>
              <a:t>Thời gian chơi là một bản nhạc đội nào ném được nhiều bóng vào rổ đúng </a:t>
            </a:r>
            <a:r>
              <a:rPr lang="en-US" sz="2400" i="1" dirty="0" err="1">
                <a:solidFill>
                  <a:srgbClr val="FF0000"/>
                </a:solidFill>
                <a:latin typeface="+mj-lt"/>
              </a:rPr>
              <a:t>yêu</a:t>
            </a:r>
            <a:r>
              <a:rPr lang="vi-VN" sz="2400" i="1" dirty="0">
                <a:solidFill>
                  <a:srgbClr val="FF0000"/>
                </a:solidFill>
                <a:latin typeface="+mj-lt"/>
              </a:rPr>
              <a:t> cầu thì đội 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đ</a:t>
            </a:r>
            <a:r>
              <a:rPr lang="vi-VN" sz="2400" i="1" dirty="0">
                <a:solidFill>
                  <a:srgbClr val="FF0000"/>
                </a:solidFill>
                <a:latin typeface="+mj-lt"/>
              </a:rPr>
              <a:t>ó giành chiến thắng.</a:t>
            </a:r>
            <a:endParaRPr kumimoji="0" lang="nl-NL" sz="36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048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D2DFF"/>
                </a:solidFill>
              </a:rPr>
              <a:t>CÔ CHO TRẺ NHẮC LẠI CÁCH CHƠI VÀ LUẬT CHƠI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676400"/>
            <a:ext cx="4884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Nhạc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chơi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Trời Nắng Trời Mư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290" y="1219200"/>
            <a:ext cx="896271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III. HỒI TĨNH</a:t>
            </a:r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đi</a:t>
            </a:r>
            <a:r>
              <a:rPr lang="en-US" sz="5400" b="1" cap="none" spc="0" dirty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lại</a:t>
            </a:r>
            <a:r>
              <a:rPr lang="en-US" sz="5400" b="1" cap="none" spc="0" dirty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nhẹ</a:t>
            </a:r>
            <a:r>
              <a:rPr lang="en-US" sz="5400" b="1" cap="none" spc="0" dirty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nhàng</a:t>
            </a:r>
            <a:r>
              <a:rPr lang="en-US" sz="5400" b="1" cap="none" spc="0" dirty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quanh</a:t>
            </a:r>
            <a:r>
              <a:rPr lang="en-US" sz="5400" b="1" cap="none" spc="0" dirty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sân</a:t>
            </a:r>
            <a:endParaRPr lang="en-US" sz="5400" b="1" cap="none" spc="0" dirty="0">
              <a:ln w="11430"/>
              <a:solidFill>
                <a:srgbClr val="12018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5400" b="1" dirty="0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12018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nhạc</a:t>
            </a:r>
            <a:endParaRPr lang="en-US" sz="5400" b="1" cap="none" spc="0" dirty="0">
              <a:ln w="11430"/>
              <a:solidFill>
                <a:srgbClr val="12018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hoi tinh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53045" y="40815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8001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A00DA"/>
                </a:solidFill>
                <a:latin typeface="Times New Roman" pitchFamily="18" charset="0"/>
                <a:cs typeface="Times New Roman" pitchFamily="18" charset="0"/>
              </a:rPr>
              <a:t>I. MỤC ĐÍCH YÊU CẦU:</a:t>
            </a:r>
            <a:endParaRPr lang="en-US" sz="3600" dirty="0">
              <a:solidFill>
                <a:srgbClr val="0A00DA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Trẻ biết tên vận động, nắm được cách thực hiện vận động cơ bản: trườn sấp kết hợp trèo qua ghế thể dục.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 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Phát triển kỹ năng trườn sấp kết hợp trèo qua ghế thể dục.</a:t>
            </a:r>
          </a:p>
          <a:p>
            <a:pPr lvl="2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trườn sấp không nhổm cao mông.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mạnh dạn tập luyện.</a:t>
            </a:r>
          </a:p>
          <a:p>
            <a:pPr lvl="2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Tham gia các hoạt động tích cực, không có biểu hiện mệt mỏi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1295400"/>
            <a:ext cx="5791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nl-NL" sz="3600" dirty="0">
                <a:solidFill>
                  <a:srgbClr val="0A00DA"/>
                </a:solidFill>
                <a:latin typeface="Times New Roman" pitchFamily="18" charset="0"/>
                <a:cs typeface="Times New Roman" pitchFamily="18" charset="0"/>
              </a:rPr>
              <a:t>* Đồ dùng của cô</a:t>
            </a:r>
            <a:r>
              <a:rPr lang="nl-NL" sz="3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nl-NL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vi-VN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S</a:t>
            </a:r>
            <a:r>
              <a:rPr lang="vi-VN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ắc xô, nhạc thể dục,  </a:t>
            </a:r>
          </a:p>
          <a:p>
            <a:pPr>
              <a:buFontTx/>
              <a:buChar char="-"/>
            </a:pPr>
            <a:r>
              <a:rPr lang="vi-VN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rổ đựng bóng cao 50cm, đường kính 60cm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600">
                <a:solidFill>
                  <a:srgbClr val="0A00DA"/>
                </a:solidFill>
                <a:latin typeface="Times New Roman" pitchFamily="18" charset="0"/>
                <a:cs typeface="Times New Roman" pitchFamily="18" charset="0"/>
              </a:rPr>
              <a:t>* Đồ </a:t>
            </a:r>
            <a:r>
              <a:rPr lang="nl-NL" sz="3600" dirty="0">
                <a:solidFill>
                  <a:srgbClr val="0A00DA"/>
                </a:solidFill>
                <a:latin typeface="Times New Roman" pitchFamily="18" charset="0"/>
                <a:cs typeface="Times New Roman" pitchFamily="18" charset="0"/>
              </a:rPr>
              <a:t>dùng của trẻ </a:t>
            </a:r>
            <a:r>
              <a:rPr lang="nl-NL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Trang phục gọn gàng.</a:t>
            </a:r>
          </a:p>
          <a:p>
            <a:r>
              <a:rPr lang="vi-VN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- 2 ghế băng dài khoảng 2m.</a:t>
            </a:r>
          </a:p>
          <a:p>
            <a:pPr>
              <a:buFontTx/>
              <a:buChar char="-"/>
            </a:pPr>
            <a:r>
              <a:rPr lang="vi-VN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 quả bóng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nl-NL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nl-NL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4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40132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CHUẨN BỊ: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905000"/>
            <a:ext cx="8077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7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72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Hạt</a:t>
            </a:r>
            <a:r>
              <a:rPr lang="en-US" sz="7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mưa</a:t>
            </a:r>
            <a:r>
              <a:rPr lang="en-US" sz="7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7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7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7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4" name="On dinh to chuc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8600" y="510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48690"/>
            <a:ext cx="9144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2D2D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I.KHỞI ĐỘNG: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</a:rPr>
              <a:t>Trẻ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đi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chạy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theo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nhạc</a:t>
            </a:r>
            <a:r>
              <a:rPr lang="en-US" sz="5400" dirty="0">
                <a:solidFill>
                  <a:srgbClr val="FF0000"/>
                </a:solidFill>
              </a:rPr>
              <a:t>, </a:t>
            </a:r>
            <a:r>
              <a:rPr lang="en-US" sz="5400" dirty="0" err="1">
                <a:solidFill>
                  <a:srgbClr val="FF0000"/>
                </a:solidFill>
              </a:rPr>
              <a:t>đi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các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kiểu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chân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theo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đội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hình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vòng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tròn</a:t>
            </a:r>
            <a:r>
              <a:rPr lang="en-US" sz="5400" dirty="0">
                <a:solidFill>
                  <a:srgbClr val="FF0000"/>
                </a:solidFill>
              </a:rPr>
              <a:t>...</a:t>
            </a:r>
            <a:r>
              <a:rPr lang="en-US" sz="5400" dirty="0" err="1">
                <a:solidFill>
                  <a:srgbClr val="FF0000"/>
                </a:solidFill>
              </a:rPr>
              <a:t>Trẻ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tập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trung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về</a:t>
            </a:r>
            <a:r>
              <a:rPr lang="en-US" sz="5400" dirty="0">
                <a:solidFill>
                  <a:srgbClr val="FF0000"/>
                </a:solidFill>
              </a:rPr>
              <a:t> 2 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</a:rPr>
              <a:t>hàng</a:t>
            </a:r>
            <a:r>
              <a:rPr lang="en-US" sz="5400" dirty="0">
                <a:solidFill>
                  <a:srgbClr val="FF0000"/>
                </a:solidFill>
              </a:rPr>
              <a:t>. </a:t>
            </a:r>
            <a:r>
              <a:rPr lang="en-US" sz="5400" dirty="0" err="1">
                <a:solidFill>
                  <a:srgbClr val="FF0000"/>
                </a:solidFill>
              </a:rPr>
              <a:t>Trẻ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điểm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số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theo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tổ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và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chuyển</a:t>
            </a:r>
            <a:r>
              <a:rPr lang="en-US" sz="5400" dirty="0">
                <a:solidFill>
                  <a:srgbClr val="FF0000"/>
                </a:solidFill>
              </a:rPr>
              <a:t> 4 </a:t>
            </a:r>
            <a:r>
              <a:rPr lang="en-US" sz="5400" dirty="0" err="1">
                <a:solidFill>
                  <a:srgbClr val="FF0000"/>
                </a:solidFill>
              </a:rPr>
              <a:t>hàng</a:t>
            </a:r>
            <a:r>
              <a:rPr lang="en-US" sz="5400" dirty="0">
                <a:solidFill>
                  <a:srgbClr val="FF0000"/>
                </a:solidFill>
              </a:rPr>
              <a:t> </a:t>
            </a:r>
            <a:r>
              <a:rPr lang="en-US" sz="5400" dirty="0" err="1">
                <a:solidFill>
                  <a:srgbClr val="FF0000"/>
                </a:solidFill>
              </a:rPr>
              <a:t>tập</a:t>
            </a:r>
            <a:r>
              <a:rPr lang="en-US" sz="5400" dirty="0">
                <a:solidFill>
                  <a:srgbClr val="FF0000"/>
                </a:solidFill>
              </a:rPr>
              <a:t> BTPTC. 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Khoi do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II. TRỌNG ĐỘNG:</a:t>
            </a:r>
          </a:p>
          <a:p>
            <a:pPr algn="ctr"/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phát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triển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trung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nhạc</a:t>
            </a:r>
            <a:endParaRPr lang="en-US" sz="5400" b="1" cap="none" spc="0" dirty="0">
              <a:ln w="1905"/>
              <a:solidFill>
                <a:srgbClr val="0A00D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Nhac tap bai PTC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03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6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        2. </a:t>
            </a:r>
            <a:r>
              <a:rPr lang="en-US" sz="5400" b="1" dirty="0" err="1">
                <a:solidFill>
                  <a:srgbClr val="7030A0"/>
                </a:solidFill>
              </a:rPr>
              <a:t>Vận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động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cơ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r>
              <a:rPr lang="en-US" sz="5400" b="1" dirty="0" err="1">
                <a:solidFill>
                  <a:srgbClr val="7030A0"/>
                </a:solidFill>
              </a:rPr>
              <a:t>bản</a:t>
            </a:r>
            <a:r>
              <a:rPr lang="en-US" sz="5400" b="1" dirty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</a:rPr>
              <a:t>“ </a:t>
            </a:r>
            <a:r>
              <a:rPr lang="en-US" sz="6600" b="1" dirty="0" err="1">
                <a:solidFill>
                  <a:srgbClr val="FF0000"/>
                </a:solidFill>
              </a:rPr>
              <a:t>Trườn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sấp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kết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hợp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trèo</a:t>
            </a:r>
            <a:r>
              <a:rPr lang="en-US" sz="6600" b="1" dirty="0">
                <a:solidFill>
                  <a:srgbClr val="FF0000"/>
                </a:solidFill>
              </a:rPr>
              <a:t> qua </a:t>
            </a:r>
            <a:r>
              <a:rPr lang="en-US" sz="6600" b="1" dirty="0" err="1">
                <a:solidFill>
                  <a:srgbClr val="FF0000"/>
                </a:solidFill>
              </a:rPr>
              <a:t>ghế</a:t>
            </a:r>
            <a:r>
              <a:rPr lang="en-US" sz="6600" b="1" dirty="0">
                <a:solidFill>
                  <a:srgbClr val="FF0000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4384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3D7AF5"/>
                </a:solidFill>
              </a:rPr>
              <a:t>Mời</a:t>
            </a:r>
            <a:r>
              <a:rPr lang="en-US" sz="8000" b="1" dirty="0">
                <a:solidFill>
                  <a:srgbClr val="3D7AF5"/>
                </a:solidFill>
              </a:rPr>
              <a:t> </a:t>
            </a:r>
            <a:r>
              <a:rPr lang="en-US" sz="8000" b="1" dirty="0" err="1">
                <a:solidFill>
                  <a:srgbClr val="3D7AF5"/>
                </a:solidFill>
              </a:rPr>
              <a:t>trẻ</a:t>
            </a:r>
            <a:r>
              <a:rPr lang="en-US" sz="8000" b="1" dirty="0">
                <a:solidFill>
                  <a:srgbClr val="3D7AF5"/>
                </a:solidFill>
              </a:rPr>
              <a:t> </a:t>
            </a:r>
            <a:r>
              <a:rPr lang="en-US" sz="8000" b="1" dirty="0" err="1">
                <a:solidFill>
                  <a:srgbClr val="3D7AF5"/>
                </a:solidFill>
              </a:rPr>
              <a:t>quan</a:t>
            </a:r>
            <a:r>
              <a:rPr lang="en-US" sz="8000" b="1" dirty="0">
                <a:solidFill>
                  <a:srgbClr val="3D7AF5"/>
                </a:solidFill>
              </a:rPr>
              <a:t> </a:t>
            </a:r>
            <a:r>
              <a:rPr lang="en-US" sz="8000" b="1" dirty="0" err="1">
                <a:solidFill>
                  <a:srgbClr val="3D7AF5"/>
                </a:solidFill>
              </a:rPr>
              <a:t>sát</a:t>
            </a:r>
            <a:r>
              <a:rPr lang="en-US" sz="8000" b="1" dirty="0">
                <a:solidFill>
                  <a:srgbClr val="3D7AF5"/>
                </a:solidFill>
              </a:rPr>
              <a:t> </a:t>
            </a:r>
            <a:r>
              <a:rPr lang="en-US" sz="8000" b="1" dirty="0" err="1">
                <a:solidFill>
                  <a:srgbClr val="3D7AF5"/>
                </a:solidFill>
              </a:rPr>
              <a:t>cô</a:t>
            </a:r>
            <a:r>
              <a:rPr lang="en-US" sz="8000" b="1" dirty="0">
                <a:solidFill>
                  <a:srgbClr val="3D7AF5"/>
                </a:solidFill>
              </a:rPr>
              <a:t> </a:t>
            </a:r>
            <a:r>
              <a:rPr lang="en-US" sz="8000" b="1" dirty="0" err="1">
                <a:solidFill>
                  <a:srgbClr val="3D7AF5"/>
                </a:solidFill>
              </a:rPr>
              <a:t>tập</a:t>
            </a:r>
            <a:r>
              <a:rPr lang="en-US" sz="8000" b="1" dirty="0">
                <a:solidFill>
                  <a:srgbClr val="3D7AF5"/>
                </a:solidFill>
              </a:rPr>
              <a:t> </a:t>
            </a:r>
            <a:r>
              <a:rPr lang="en-US" sz="8000" b="1" dirty="0" err="1">
                <a:solidFill>
                  <a:srgbClr val="3D7AF5"/>
                </a:solidFill>
              </a:rPr>
              <a:t>mẫu</a:t>
            </a:r>
            <a:r>
              <a:rPr lang="en-US" sz="8000" b="1" dirty="0">
                <a:solidFill>
                  <a:srgbClr val="3D7AF5"/>
                </a:solidFill>
              </a:rPr>
              <a:t> </a:t>
            </a:r>
            <a:r>
              <a:rPr lang="en-US" sz="8000" b="1" dirty="0" err="1">
                <a:solidFill>
                  <a:srgbClr val="3D7AF5"/>
                </a:solidFill>
              </a:rPr>
              <a:t>lần</a:t>
            </a:r>
            <a:r>
              <a:rPr lang="en-US" sz="8000" b="1" dirty="0">
                <a:solidFill>
                  <a:srgbClr val="3D7AF5"/>
                </a:solidFill>
              </a:rPr>
              <a:t> 1</a:t>
            </a:r>
          </a:p>
          <a:p>
            <a:pPr algn="ctr"/>
            <a:r>
              <a:rPr lang="en-US" sz="8000" b="1" dirty="0" err="1">
                <a:solidFill>
                  <a:srgbClr val="3D7AF5"/>
                </a:solidFill>
              </a:rPr>
              <a:t>không</a:t>
            </a:r>
            <a:r>
              <a:rPr lang="en-US" sz="8000" b="1" dirty="0">
                <a:solidFill>
                  <a:srgbClr val="3D7AF5"/>
                </a:solidFill>
              </a:rPr>
              <a:t> </a:t>
            </a:r>
            <a:r>
              <a:rPr lang="en-US" sz="8000" b="1" dirty="0" err="1">
                <a:solidFill>
                  <a:srgbClr val="3D7AF5"/>
                </a:solidFill>
              </a:rPr>
              <a:t>giải</a:t>
            </a:r>
            <a:r>
              <a:rPr lang="en-US" sz="8000" b="1" dirty="0">
                <a:solidFill>
                  <a:srgbClr val="3D7AF5"/>
                </a:solidFill>
              </a:rPr>
              <a:t> </a:t>
            </a:r>
            <a:r>
              <a:rPr lang="en-US" sz="8000" b="1" dirty="0" err="1">
                <a:solidFill>
                  <a:srgbClr val="3D7AF5"/>
                </a:solidFill>
              </a:rPr>
              <a:t>thích</a:t>
            </a:r>
            <a:endParaRPr lang="en-US" sz="8000" b="1" dirty="0">
              <a:solidFill>
                <a:srgbClr val="3D7AF5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</a:rPr>
              <a:t>Mời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trẻ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quan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sát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cô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tập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mẫu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lần</a:t>
            </a:r>
            <a:r>
              <a:rPr lang="en-US" sz="7200" b="1" dirty="0">
                <a:solidFill>
                  <a:srgbClr val="FF0000"/>
                </a:solidFill>
              </a:rPr>
              <a:t> 2</a:t>
            </a:r>
          </a:p>
          <a:p>
            <a:pPr algn="ctr"/>
            <a:r>
              <a:rPr lang="en-US" sz="7200" b="1" dirty="0" err="1">
                <a:solidFill>
                  <a:srgbClr val="FF0000"/>
                </a:solidFill>
              </a:rPr>
              <a:t>có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giải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thích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494D259-3CC2-4A5F-9C01-D9B2CA314A60}"/>
  <p:tag name="ISPRING_RESOURCE_FOLDER" val="D:\A3\su ky dieu cua mau sac\"/>
  <p:tag name="ISPRING_PRESENTATION_PATH" val="D:\A3\su ky dieu cua mau sac.pptx"/>
  <p:tag name="ISPRING_PROJECT_FOLDER_UPDATED" val="1"/>
  <p:tag name="ISPRING_SCREEN_RECS_UPDATED" val="D:\A3\su ky dieu cua mau sa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455</Words>
  <Application>Microsoft Office PowerPoint</Application>
  <PresentationFormat>On-screen Show (4:3)</PresentationFormat>
  <Paragraphs>56</Paragraphs>
  <Slides>14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Hòa Nguyễn Khánh</cp:lastModifiedBy>
  <cp:revision>49</cp:revision>
  <dcterms:created xsi:type="dcterms:W3CDTF">2018-01-10T11:15:30Z</dcterms:created>
  <dcterms:modified xsi:type="dcterms:W3CDTF">2023-06-29T01:49:15Z</dcterms:modified>
</cp:coreProperties>
</file>