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2" r:id="rId3"/>
    <p:sldId id="273" r:id="rId4"/>
    <p:sldId id="257" r:id="rId5"/>
    <p:sldId id="258" r:id="rId6"/>
    <p:sldId id="259" r:id="rId7"/>
    <p:sldId id="268" r:id="rId8"/>
    <p:sldId id="269" r:id="rId9"/>
    <p:sldId id="270" r:id="rId10"/>
    <p:sldId id="271" r:id="rId11"/>
    <p:sldId id="266" r:id="rId12"/>
    <p:sldId id="275" r:id="rId13"/>
    <p:sldId id="267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DA"/>
    <a:srgbClr val="2D2DFF"/>
    <a:srgbClr val="3D7AF5"/>
    <a:srgbClr val="12018D"/>
    <a:srgbClr val="99C9F1"/>
    <a:srgbClr val="6595F5"/>
    <a:srgbClr val="948FFF"/>
    <a:srgbClr val="535BFF"/>
    <a:srgbClr val="FFB3B3"/>
    <a:srgbClr val="FF9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9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CC30D-C4E0-47E2-A4E2-8EDF85E9CF04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15F23-6D0A-4328-8C5F-D3495DBBED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34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15F23-6D0A-4328-8C5F-D3495DBBED4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0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415BC-07E8-44A8-BEE0-00BA74FEBF4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228600"/>
            <a:ext cx="568578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PHÒNG GIÁO DỤC VÀ ĐÀO TẠO QUẬN LONG BIÊN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7400" y="609600"/>
            <a:ext cx="4953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TRƯỜNG MẦM NON </a:t>
            </a:r>
            <a:r>
              <a:rPr lang="en-US" sz="2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HOA</a:t>
            </a:r>
            <a:r>
              <a:rPr lang="en-US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HƯỚNG</a:t>
            </a:r>
            <a:r>
              <a:rPr lang="en-US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DƯƠNG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2811959"/>
            <a:ext cx="56857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PHÁT TRIỂN VẬN ĐỘNG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352800"/>
            <a:ext cx="9181552" cy="920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ĐI BƯỚC DỒN NGANG TRÊN GHẾ THỂ DỤC</a:t>
            </a:r>
          </a:p>
        </p:txBody>
      </p:sp>
      <p:sp>
        <p:nvSpPr>
          <p:cNvPr id="9" name="Rectangle 8"/>
          <p:cNvSpPr/>
          <p:nvPr/>
        </p:nvSpPr>
        <p:spPr>
          <a:xfrm>
            <a:off x="3603100" y="6457890"/>
            <a:ext cx="24833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5181600"/>
            <a:ext cx="51194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Lứa</a:t>
            </a:r>
            <a:r>
              <a:rPr lang="en-US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tuổi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Mẫu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giáo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(5-6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tuổi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</a:p>
          <a:p>
            <a:pPr algn="ctr"/>
            <a:r>
              <a:rPr lang="en-US" sz="2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Giáo</a:t>
            </a:r>
            <a:r>
              <a:rPr lang="en-US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viên</a:t>
            </a:r>
            <a:r>
              <a:rPr lang="en-US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 Nguyễn 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Khánh Hòa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43434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2D2DFF"/>
                </a:solidFill>
              </a:rPr>
              <a:t>CHẠY NHẤC CAO ĐÙI</a:t>
            </a:r>
          </a:p>
        </p:txBody>
      </p:sp>
      <p:pic>
        <p:nvPicPr>
          <p:cNvPr id="3" name="Picture 2" descr="A picture containing flower, sunflower, plant, text&#10;&#10;Description automatically generated">
            <a:extLst>
              <a:ext uri="{FF2B5EF4-FFF2-40B4-BE49-F238E27FC236}">
                <a16:creationId xmlns:a16="http://schemas.microsoft.com/office/drawing/2014/main" id="{572283A4-ABAF-CCBE-5355-7CB9FC7CD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997420"/>
            <a:ext cx="1924050" cy="19240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828800"/>
            <a:ext cx="7279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TRẺ THI ĐUA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GiỮA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2 ĐỘI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3346" y="2895600"/>
            <a:ext cx="82406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“CHẠY NHẤC CAO ĐÙI”</a:t>
            </a:r>
            <a:endParaRPr lang="en-US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828800"/>
            <a:ext cx="571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A00DA"/>
                </a:solidFill>
              </a:rPr>
              <a:t>3: </a:t>
            </a:r>
            <a:r>
              <a:rPr lang="en-US" sz="6600" b="1" dirty="0" err="1">
                <a:solidFill>
                  <a:srgbClr val="0A00DA"/>
                </a:solidFill>
              </a:rPr>
              <a:t>Vận</a:t>
            </a:r>
            <a:r>
              <a:rPr lang="en-US" sz="6600" b="1" dirty="0">
                <a:solidFill>
                  <a:srgbClr val="0A00DA"/>
                </a:solidFill>
              </a:rPr>
              <a:t> </a:t>
            </a:r>
            <a:r>
              <a:rPr lang="en-US" sz="6600" b="1" dirty="0" err="1">
                <a:solidFill>
                  <a:srgbClr val="0A00DA"/>
                </a:solidFill>
              </a:rPr>
              <a:t>động</a:t>
            </a:r>
            <a:r>
              <a:rPr lang="en-US" sz="6600" b="1" dirty="0">
                <a:solidFill>
                  <a:srgbClr val="0A00DA"/>
                </a:solidFill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4419600"/>
            <a:ext cx="80091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(</a:t>
            </a:r>
            <a:r>
              <a:rPr lang="en-US" sz="4400" dirty="0" err="1">
                <a:solidFill>
                  <a:srgbClr val="FF0000"/>
                </a:solidFill>
              </a:rPr>
              <a:t>Giáo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viên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tổ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chức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cho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cả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lớp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chạy</a:t>
            </a:r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nhấc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cao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đúi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theo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đội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hình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tự</a:t>
            </a:r>
            <a:r>
              <a:rPr lang="en-US" sz="4400" dirty="0">
                <a:solidFill>
                  <a:srgbClr val="FF0000"/>
                </a:solidFill>
              </a:rPr>
              <a:t> do)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09800" y="1676400"/>
            <a:ext cx="4884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Nhạc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Bé Long Nhật - cưỡi ngựa t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290" y="1219200"/>
            <a:ext cx="8962710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III. HỒI TĨNH</a:t>
            </a:r>
            <a:r>
              <a:rPr lang="en-US" sz="5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cap="none" spc="0" dirty="0" err="1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Trẻ</a:t>
            </a:r>
            <a:r>
              <a:rPr lang="en-US" sz="5400" b="1" cap="none" spc="0" dirty="0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</a:t>
            </a:r>
            <a:r>
              <a:rPr lang="en-US" sz="5400" b="1" cap="none" spc="0" dirty="0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lại</a:t>
            </a:r>
            <a:r>
              <a:rPr lang="en-US" sz="5400" b="1" cap="none" spc="0" dirty="0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nhẹ</a:t>
            </a:r>
            <a:r>
              <a:rPr lang="en-US" sz="5400" b="1" cap="none" spc="0" dirty="0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nhàng</a:t>
            </a:r>
            <a:r>
              <a:rPr lang="en-US" sz="5400" b="1" cap="none" spc="0" dirty="0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quanh</a:t>
            </a:r>
            <a:r>
              <a:rPr lang="en-US" sz="5400" b="1" cap="none" spc="0" dirty="0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sân</a:t>
            </a:r>
            <a:endParaRPr lang="en-US" sz="5400" b="1" cap="none" spc="0" dirty="0">
              <a:ln w="11430"/>
              <a:solidFill>
                <a:srgbClr val="12018D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dirty="0" err="1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theo</a:t>
            </a:r>
            <a:r>
              <a:rPr lang="en-US" sz="5400" b="1" dirty="0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1201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nhạc</a:t>
            </a:r>
            <a:endParaRPr lang="en-US" sz="5400" b="1" cap="none" spc="0" dirty="0">
              <a:ln w="11430"/>
              <a:solidFill>
                <a:srgbClr val="12018D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Various Artists - Đàn Gà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7845" y="40815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304800"/>
            <a:ext cx="84582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A00DA"/>
                </a:solidFill>
                <a:latin typeface="Times New Roman" pitchFamily="18" charset="0"/>
                <a:cs typeface="Times New Roman" pitchFamily="18" charset="0"/>
              </a:rPr>
              <a:t>I. MỤC ĐÍCH YÊU CẦU:</a:t>
            </a:r>
            <a:endParaRPr lang="en-US" sz="3600" dirty="0">
              <a:solidFill>
                <a:srgbClr val="0A00DA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       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       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sang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     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     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1295400"/>
            <a:ext cx="6858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nl-NL" sz="3600" dirty="0">
                <a:solidFill>
                  <a:srgbClr val="0A00DA"/>
                </a:solidFill>
                <a:latin typeface="Times New Roman" pitchFamily="18" charset="0"/>
                <a:cs typeface="Times New Roman" pitchFamily="18" charset="0"/>
              </a:rPr>
              <a:t>* Đồ dùng của cô</a:t>
            </a:r>
            <a:r>
              <a:rPr lang="nl-NL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nl-NL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Săc xô, ghế thể dục.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Nhạc theo chủ điểm.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nl-NL" sz="32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dirty="0">
                <a:solidFill>
                  <a:srgbClr val="0A00DA"/>
                </a:solidFill>
                <a:latin typeface="Times New Roman" pitchFamily="18" charset="0"/>
                <a:cs typeface="Times New Roman" pitchFamily="18" charset="0"/>
              </a:rPr>
              <a:t>* Đồ dùng của trẻ </a:t>
            </a:r>
            <a:r>
              <a:rPr lang="nl-NL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Quần áo gọn gàng, trẻ khỏe 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 ghế </a:t>
            </a:r>
            <a:r>
              <a:rPr lang="nl-NL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 dục</a:t>
            </a:r>
            <a:endParaRPr lang="vi-VN" sz="360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vi-VN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Bảng tương tác, que chỉ.</a:t>
            </a:r>
            <a:endParaRPr lang="nl-NL" sz="48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04800"/>
            <a:ext cx="4013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CHUẨN BỊ: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00"/>
            <a:ext cx="7300973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Ổn</a:t>
            </a:r>
            <a:r>
              <a:rPr lang="en-US" sz="4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định</a:t>
            </a:r>
            <a:r>
              <a:rPr lang="en-US" sz="4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tổ</a:t>
            </a:r>
            <a:r>
              <a:rPr lang="en-US" sz="4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chức</a:t>
            </a:r>
            <a:r>
              <a:rPr lang="en-US" sz="4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</a:t>
            </a:r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trẻ</a:t>
            </a:r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cùng</a:t>
            </a:r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vận</a:t>
            </a:r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6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 </a:t>
            </a:r>
            <a:r>
              <a:rPr lang="en-US" sz="6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Đố</a:t>
            </a:r>
            <a:r>
              <a:rPr lang="en-US" sz="6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bạn</a:t>
            </a:r>
            <a:r>
              <a:rPr lang="en-US" sz="6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</a:t>
            </a:r>
            <a:endParaRPr lang="en-US" sz="4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Xuân Trang - Đố Bạ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3886" y="4876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48690"/>
            <a:ext cx="9144000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"/>
                <a:solidFill>
                  <a:srgbClr val="2D2D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I.KHỞI ĐỘNG: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</a:rPr>
              <a:t>Trẻ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chạy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theo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nhạc</a:t>
            </a:r>
            <a:r>
              <a:rPr lang="en-US" sz="5400" dirty="0">
                <a:solidFill>
                  <a:srgbClr val="FF0000"/>
                </a:solidFill>
              </a:rPr>
              <a:t>, </a:t>
            </a:r>
            <a:r>
              <a:rPr lang="en-US" sz="5400" dirty="0" err="1">
                <a:solidFill>
                  <a:srgbClr val="FF0000"/>
                </a:solidFill>
              </a:rPr>
              <a:t>đi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các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kiểu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chân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theo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đội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hình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vòng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tròn</a:t>
            </a:r>
            <a:r>
              <a:rPr lang="en-US" sz="5400" dirty="0">
                <a:solidFill>
                  <a:srgbClr val="FF0000"/>
                </a:solidFill>
              </a:rPr>
              <a:t>...</a:t>
            </a:r>
            <a:r>
              <a:rPr lang="en-US" sz="5400" dirty="0" err="1">
                <a:solidFill>
                  <a:srgbClr val="FF0000"/>
                </a:solidFill>
              </a:rPr>
              <a:t>Trẻ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tập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trung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về</a:t>
            </a:r>
            <a:r>
              <a:rPr lang="en-US" sz="5400" dirty="0">
                <a:solidFill>
                  <a:srgbClr val="FF0000"/>
                </a:solidFill>
              </a:rPr>
              <a:t> 2 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</a:rPr>
              <a:t>hàng</a:t>
            </a:r>
            <a:r>
              <a:rPr lang="en-US" sz="5400" dirty="0">
                <a:solidFill>
                  <a:srgbClr val="FF0000"/>
                </a:solidFill>
              </a:rPr>
              <a:t>. </a:t>
            </a:r>
            <a:r>
              <a:rPr lang="en-US" sz="5400" dirty="0" err="1">
                <a:solidFill>
                  <a:srgbClr val="FF0000"/>
                </a:solidFill>
              </a:rPr>
              <a:t>Trẻ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điểm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số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theo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tổ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và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chuyển</a:t>
            </a:r>
            <a:r>
              <a:rPr lang="en-US" sz="5400" dirty="0">
                <a:solidFill>
                  <a:srgbClr val="FF0000"/>
                </a:solidFill>
              </a:rPr>
              <a:t> 4 </a:t>
            </a:r>
            <a:r>
              <a:rPr lang="en-US" sz="5400" dirty="0" err="1">
                <a:solidFill>
                  <a:srgbClr val="FF0000"/>
                </a:solidFill>
              </a:rPr>
              <a:t>hàng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tập</a:t>
            </a:r>
            <a:r>
              <a:rPr lang="en-US" sz="5400" dirty="0">
                <a:solidFill>
                  <a:srgbClr val="FF0000"/>
                </a:solidFill>
              </a:rPr>
              <a:t> BTPTC. 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TD Gia Thuong 2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66800"/>
            <a:ext cx="9144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II. TRỌNG ĐỘNG:</a:t>
            </a:r>
          </a:p>
          <a:p>
            <a:pPr algn="ctr"/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Tập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tập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phát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triển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trung</a:t>
            </a:r>
            <a:endParaRPr lang="en-US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theo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nhạc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hát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5400" b="1" cap="none" spc="0" dirty="0">
                <a:ln w="1905"/>
                <a:solidFill>
                  <a:srgbClr val="0A00D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 </a:t>
            </a:r>
            <a:r>
              <a:rPr lang="en-US" sz="5400" b="1" cap="none" spc="0" dirty="0" err="1">
                <a:ln w="1905"/>
                <a:solidFill>
                  <a:srgbClr val="0A00D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Đàn</a:t>
            </a:r>
            <a:r>
              <a:rPr lang="en-US" sz="5400" b="1" cap="none" spc="0" dirty="0">
                <a:ln w="1905"/>
                <a:solidFill>
                  <a:srgbClr val="0A00D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>
                <a:ln w="1905"/>
                <a:solidFill>
                  <a:srgbClr val="0A00D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gà</a:t>
            </a:r>
            <a:r>
              <a:rPr lang="en-US" sz="5400" b="1" cap="none" spc="0" dirty="0">
                <a:ln w="1905"/>
                <a:solidFill>
                  <a:srgbClr val="0A00D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>
                <a:ln w="1905"/>
                <a:solidFill>
                  <a:srgbClr val="0A00D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trong</a:t>
            </a:r>
            <a:r>
              <a:rPr lang="en-US" sz="5400" b="1" cap="none" spc="0" dirty="0">
                <a:ln w="1905"/>
                <a:solidFill>
                  <a:srgbClr val="0A00D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>
                <a:ln w="1905"/>
                <a:solidFill>
                  <a:srgbClr val="0A00D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sân</a:t>
            </a:r>
            <a:r>
              <a:rPr lang="en-US" sz="5400" b="1" cap="none" spc="0" dirty="0">
                <a:ln w="1905"/>
                <a:solidFill>
                  <a:srgbClr val="0A00D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</a:t>
            </a:r>
          </a:p>
        </p:txBody>
      </p:sp>
      <p:pic>
        <p:nvPicPr>
          <p:cNvPr id="3" name="Thanh Thảo - Đàn Gà Trong Sâ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724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04800" y="914400"/>
            <a:ext cx="10287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7030A0"/>
                </a:solidFill>
              </a:rPr>
              <a:t>        2. </a:t>
            </a:r>
            <a:r>
              <a:rPr lang="en-US" sz="6600" b="1" dirty="0" err="1">
                <a:solidFill>
                  <a:srgbClr val="7030A0"/>
                </a:solidFill>
              </a:rPr>
              <a:t>Vận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động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cơ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bản</a:t>
            </a:r>
            <a:r>
              <a:rPr lang="en-US" sz="6600" b="1" dirty="0">
                <a:solidFill>
                  <a:srgbClr val="7030A0"/>
                </a:solidFill>
              </a:rPr>
              <a:t>:</a:t>
            </a:r>
          </a:p>
          <a:p>
            <a:pPr algn="ctr"/>
            <a:r>
              <a:rPr lang="en-US" sz="7200" b="1" dirty="0">
                <a:solidFill>
                  <a:srgbClr val="FF0000"/>
                </a:solidFill>
              </a:rPr>
              <a:t>“ </a:t>
            </a:r>
            <a:r>
              <a:rPr lang="en-US" sz="7200" b="1" dirty="0" err="1">
                <a:solidFill>
                  <a:srgbClr val="FF0000"/>
                </a:solidFill>
              </a:rPr>
              <a:t>Đi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bước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dồn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ngang</a:t>
            </a:r>
            <a:endParaRPr lang="en-US" sz="7200" b="1" dirty="0">
              <a:solidFill>
                <a:srgbClr val="FF0000"/>
              </a:solidFill>
            </a:endParaRPr>
          </a:p>
          <a:p>
            <a:pPr algn="ctr"/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trên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ghế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thể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dục</a:t>
            </a:r>
            <a:r>
              <a:rPr lang="en-US" sz="7200" b="1" dirty="0">
                <a:solidFill>
                  <a:srgbClr val="FF0000"/>
                </a:solidFill>
              </a:rPr>
              <a:t>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438400"/>
            <a:ext cx="822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3D7AF5"/>
                </a:solidFill>
              </a:rPr>
              <a:t>Mời</a:t>
            </a:r>
            <a:r>
              <a:rPr lang="en-US" sz="8000" b="1" dirty="0">
                <a:solidFill>
                  <a:srgbClr val="3D7AF5"/>
                </a:solidFill>
              </a:rPr>
              <a:t> </a:t>
            </a:r>
            <a:r>
              <a:rPr lang="en-US" sz="8000" b="1" dirty="0" err="1">
                <a:solidFill>
                  <a:srgbClr val="3D7AF5"/>
                </a:solidFill>
              </a:rPr>
              <a:t>trẻ</a:t>
            </a:r>
            <a:r>
              <a:rPr lang="en-US" sz="8000" b="1" dirty="0">
                <a:solidFill>
                  <a:srgbClr val="3D7AF5"/>
                </a:solidFill>
              </a:rPr>
              <a:t> </a:t>
            </a:r>
            <a:r>
              <a:rPr lang="en-US" sz="8000" b="1" dirty="0" err="1">
                <a:solidFill>
                  <a:srgbClr val="3D7AF5"/>
                </a:solidFill>
              </a:rPr>
              <a:t>quan</a:t>
            </a:r>
            <a:r>
              <a:rPr lang="en-US" sz="8000" b="1" dirty="0">
                <a:solidFill>
                  <a:srgbClr val="3D7AF5"/>
                </a:solidFill>
              </a:rPr>
              <a:t> </a:t>
            </a:r>
            <a:r>
              <a:rPr lang="en-US" sz="8000" b="1" dirty="0" err="1">
                <a:solidFill>
                  <a:srgbClr val="3D7AF5"/>
                </a:solidFill>
              </a:rPr>
              <a:t>sát</a:t>
            </a:r>
            <a:r>
              <a:rPr lang="en-US" sz="8000" b="1" dirty="0">
                <a:solidFill>
                  <a:srgbClr val="3D7AF5"/>
                </a:solidFill>
              </a:rPr>
              <a:t> </a:t>
            </a:r>
            <a:r>
              <a:rPr lang="en-US" sz="8000" b="1" dirty="0" err="1">
                <a:solidFill>
                  <a:srgbClr val="3D7AF5"/>
                </a:solidFill>
              </a:rPr>
              <a:t>cô</a:t>
            </a:r>
            <a:r>
              <a:rPr lang="en-US" sz="8000" b="1" dirty="0">
                <a:solidFill>
                  <a:srgbClr val="3D7AF5"/>
                </a:solidFill>
              </a:rPr>
              <a:t> </a:t>
            </a:r>
            <a:r>
              <a:rPr lang="en-US" sz="8000" b="1" dirty="0" err="1">
                <a:solidFill>
                  <a:srgbClr val="3D7AF5"/>
                </a:solidFill>
              </a:rPr>
              <a:t>tập</a:t>
            </a:r>
            <a:r>
              <a:rPr lang="en-US" sz="8000" b="1" dirty="0">
                <a:solidFill>
                  <a:srgbClr val="3D7AF5"/>
                </a:solidFill>
              </a:rPr>
              <a:t> </a:t>
            </a:r>
            <a:r>
              <a:rPr lang="en-US" sz="8000" b="1" dirty="0" err="1">
                <a:solidFill>
                  <a:srgbClr val="3D7AF5"/>
                </a:solidFill>
              </a:rPr>
              <a:t>mẫu</a:t>
            </a:r>
            <a:r>
              <a:rPr lang="en-US" sz="8000" b="1" dirty="0">
                <a:solidFill>
                  <a:srgbClr val="3D7AF5"/>
                </a:solidFill>
              </a:rPr>
              <a:t> </a:t>
            </a:r>
            <a:r>
              <a:rPr lang="en-US" sz="8000" b="1" dirty="0" err="1">
                <a:solidFill>
                  <a:srgbClr val="3D7AF5"/>
                </a:solidFill>
              </a:rPr>
              <a:t>lần</a:t>
            </a:r>
            <a:r>
              <a:rPr lang="en-US" sz="8000" b="1" dirty="0">
                <a:solidFill>
                  <a:srgbClr val="3D7AF5"/>
                </a:solidFill>
              </a:rPr>
              <a:t> 1</a:t>
            </a:r>
          </a:p>
          <a:p>
            <a:pPr algn="ctr"/>
            <a:r>
              <a:rPr lang="en-US" sz="8000" b="1" dirty="0" err="1">
                <a:solidFill>
                  <a:srgbClr val="3D7AF5"/>
                </a:solidFill>
              </a:rPr>
              <a:t>không</a:t>
            </a:r>
            <a:r>
              <a:rPr lang="en-US" sz="8000" b="1" dirty="0">
                <a:solidFill>
                  <a:srgbClr val="3D7AF5"/>
                </a:solidFill>
              </a:rPr>
              <a:t> </a:t>
            </a:r>
            <a:r>
              <a:rPr lang="en-US" sz="8000" b="1" dirty="0" err="1">
                <a:solidFill>
                  <a:srgbClr val="3D7AF5"/>
                </a:solidFill>
              </a:rPr>
              <a:t>giải</a:t>
            </a:r>
            <a:r>
              <a:rPr lang="en-US" sz="8000" b="1" dirty="0">
                <a:solidFill>
                  <a:srgbClr val="3D7AF5"/>
                </a:solidFill>
              </a:rPr>
              <a:t> </a:t>
            </a:r>
            <a:r>
              <a:rPr lang="en-US" sz="8000" b="1" dirty="0" err="1">
                <a:solidFill>
                  <a:srgbClr val="3D7AF5"/>
                </a:solidFill>
              </a:rPr>
              <a:t>thích</a:t>
            </a:r>
            <a:endParaRPr lang="en-US" sz="8000" b="1" dirty="0">
              <a:solidFill>
                <a:srgbClr val="3D7AF5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447800"/>
            <a:ext cx="8534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Mời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trẻ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quan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sát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cô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tập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mẫu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lần</a:t>
            </a:r>
            <a:r>
              <a:rPr lang="en-US" sz="7200" b="1" dirty="0">
                <a:solidFill>
                  <a:srgbClr val="FF0000"/>
                </a:solidFill>
              </a:rPr>
              <a:t> 2</a:t>
            </a:r>
          </a:p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có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giải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thích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494D259-3CC2-4A5F-9C01-D9B2CA314A60}"/>
  <p:tag name="ISPRING_RESOURCE_FOLDER" val="D:\A3\su ky dieu cua mau sac\"/>
  <p:tag name="ISPRING_PRESENTATION_PATH" val="D:\A3\su ky dieu cua mau sac.pptx"/>
  <p:tag name="ISPRING_PROJECT_FOLDER_UPDATED" val="1"/>
  <p:tag name="ISPRING_SCREEN_RECS_UPDATED" val="D:\A3\su ky dieu cua mau sa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431</Words>
  <Application>Microsoft Office PowerPoint</Application>
  <PresentationFormat>On-screen Show (4:3)</PresentationFormat>
  <Paragraphs>54</Paragraphs>
  <Slides>13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Welcome</dc:creator>
  <cp:lastModifiedBy>Hòa Nguyễn Khánh</cp:lastModifiedBy>
  <cp:revision>37</cp:revision>
  <dcterms:created xsi:type="dcterms:W3CDTF">2018-01-10T11:15:30Z</dcterms:created>
  <dcterms:modified xsi:type="dcterms:W3CDTF">2023-06-29T02:42:48Z</dcterms:modified>
</cp:coreProperties>
</file>