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2" r:id="rId7"/>
    <p:sldId id="268" r:id="rId8"/>
    <p:sldId id="272" r:id="rId9"/>
    <p:sldId id="263" r:id="rId10"/>
    <p:sldId id="264" r:id="rId11"/>
    <p:sldId id="265" r:id="rId12"/>
    <p:sldId id="269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19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FE71E-920E-4E9F-8349-3630B448DAB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71BFC-8F20-4DF0-89A5-AD8E6B61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71BFC-8F20-4DF0-89A5-AD8E6B61B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1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7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C5F3-0BB8-4A92-A12E-76E485BA235C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A51A-DC9C-4F48-901B-FB287531B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823" y="180201"/>
            <a:ext cx="7925114" cy="8865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5408" y="1143744"/>
            <a:ext cx="67393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076871"/>
            <a:ext cx="5309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25-30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Khánh Hòa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613319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1042" y="3369953"/>
            <a:ext cx="4246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11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75064FF9-6BFB-C629-E3CF-BD3B49D6A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91" y="1728519"/>
            <a:ext cx="1763577" cy="17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8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1" y="1079212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800" y="1981199"/>
            <a:ext cx="4700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ectangle 10"/>
          <p:cNvSpPr/>
          <p:nvPr/>
        </p:nvSpPr>
        <p:spPr>
          <a:xfrm>
            <a:off x="2133600" y="3274413"/>
            <a:ext cx="5035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1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ectangle 10"/>
          <p:cNvSpPr/>
          <p:nvPr/>
        </p:nvSpPr>
        <p:spPr>
          <a:xfrm>
            <a:off x="2057400" y="1905000"/>
            <a:ext cx="5155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74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6927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2306782" y="2057399"/>
            <a:ext cx="523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9" name="BeVaTrang-BeVietHa_3uez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81200" y="12192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Tranh 1: Cảnh trăng tròn trên sân nhà, cạnh nhà là cây có quả chín hồng.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Tranh 2: Cảnh trăng tròn chiếu xuống mặt nước. Một con cá đang bơi, mắt tròn.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Tranh 3: Cảnh trăng tròn trên sân chơi. Trên sân một vài trẻ đá bóng.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8909" y="609599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6618" y="4635520"/>
            <a:ext cx="298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36618" y="595967"/>
            <a:ext cx="6400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Nhận biết được nhịp 2/3, vần điệu êm dịu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618" y="350246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618" y="3297382"/>
            <a:ext cx="6560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hỏi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khả năng chú ý, tưởng tượng, tư duy về ngôn ngữ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618" y="5401984"/>
            <a:ext cx="680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93486" y="6096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3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42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838200"/>
            <a:ext cx="2000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703367" y="1011382"/>
            <a:ext cx="44265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ơi… từ đâu đến ?</a:t>
            </a:r>
            <a:b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từ cánh rừng xa</a:t>
            </a:r>
            <a:b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hồng như quả chín</a:t>
            </a:r>
            <a:b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 lơ lên trước nhà.</a:t>
            </a:r>
            <a:endParaRPr lang="en-US" sz="2000" dirty="0">
              <a:solidFill>
                <a:srgbClr val="FFFF00"/>
              </a:solidFill>
              <a:latin typeface="Alison" pitchFamily="2" charset="0"/>
              <a:cs typeface="Times New Roman" panose="02020603050405020304" pitchFamily="18" charset="0"/>
            </a:endParaRPr>
          </a:p>
          <a:p>
            <a:pPr fontAlgn="base"/>
            <a:endParaRPr lang="vi-VN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ơi… từ đâu đến ?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Hay biển xanh diệu kì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tròn như mắt cá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bao giờ chớp mi.</a:t>
            </a:r>
            <a:endParaRPr 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fontAlgn="base"/>
            <a:endParaRPr lang="vi-VN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ơi, từ đâu đến ?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Hay từ một sân chơi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bay như quả bóng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Bạn nào đá lên trời.</a:t>
            </a:r>
            <a:endParaRPr 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algn="r" fontAlgn="base"/>
            <a:r>
              <a:rPr lang="en-US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vi-VN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05825"/>
            <a:ext cx="5261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22660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9" name="Rectangle 8"/>
          <p:cNvSpPr/>
          <p:nvPr/>
        </p:nvSpPr>
        <p:spPr>
          <a:xfrm>
            <a:off x="1825171" y="21336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0300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ectangle 10"/>
          <p:cNvSpPr/>
          <p:nvPr/>
        </p:nvSpPr>
        <p:spPr>
          <a:xfrm>
            <a:off x="838200" y="18288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5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432</Words>
  <Application>Microsoft Office PowerPoint</Application>
  <PresentationFormat>On-screen Show (4:3)</PresentationFormat>
  <Paragraphs>48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Alison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phuongnguyen198vn@gmail.com</dc:creator>
  <cp:lastModifiedBy>Hòa Nguyễn Khánh</cp:lastModifiedBy>
  <cp:revision>21</cp:revision>
  <dcterms:created xsi:type="dcterms:W3CDTF">2018-09-27T13:47:49Z</dcterms:created>
  <dcterms:modified xsi:type="dcterms:W3CDTF">2023-06-29T01:41:44Z</dcterms:modified>
</cp:coreProperties>
</file>