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5" autoAdjust="0"/>
    <p:restoredTop sz="94660"/>
  </p:normalViewPr>
  <p:slideViewPr>
    <p:cSldViewPr>
      <p:cViewPr varScale="1">
        <p:scale>
          <a:sx n="97" d="100"/>
          <a:sy n="97" d="100"/>
        </p:scale>
        <p:origin x="21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8B0FC-FF1D-4CB8-BD06-2F65A945D0B8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AD049-8785-4746-8058-98901A8FC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98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5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5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5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7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3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1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5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6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4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B13F3-1645-492C-9732-9038678475E6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8608C-DA00-4328-B40A-2404F9123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9684" y="419185"/>
            <a:ext cx="5233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4014" y="2824254"/>
            <a:ext cx="65959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(5-6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Nguyễn Khánh Hòa</a:t>
            </a: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6412686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2022 - 2023</a:t>
            </a:r>
          </a:p>
        </p:txBody>
      </p:sp>
      <p:pic>
        <p:nvPicPr>
          <p:cNvPr id="3" name="Picture 2" descr="A picture containing flower, sunflower, plant, text&#10;&#10;Description automatically generated">
            <a:extLst>
              <a:ext uri="{FF2B5EF4-FFF2-40B4-BE49-F238E27FC236}">
                <a16:creationId xmlns:a16="http://schemas.microsoft.com/office/drawing/2014/main" id="{C3489315-FC43-230A-AE7F-DAE2E1BF2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045565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21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844824"/>
            <a:ext cx="885530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Sau cơn bão, lũ con người như thế nào?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 cây cối, cảnh vật?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 những cơn bão lũ, có rất nhiều gia đình bị đổ nhà, thiệt hại bao nhiêu hoa màu,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vườn của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nông dân. 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con làm gì để chia sẻ tình cảm đến những gia đình,những bạn nhỏ đã gặp khó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khăn sau những trận bão lũ?</a:t>
            </a:r>
          </a:p>
          <a:p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62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3" y="908720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 những cơn bão lũ, có rất nhiều gia đình bị đổ nhà, thiệt hại bao nhiêu hoa màu,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vườn của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nông dân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64" y="78396"/>
            <a:ext cx="3138648" cy="31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26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542" y="1412776"/>
            <a:ext cx="8418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vừa đi vừa hát khi nghe cô vỗ xắc xô dồn dập và nói “mưa to”,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phải chạy nhanh lấy tay che đầu và ngược lai.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chạy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6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928183"/>
            <a:ext cx="901080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Chia trẻ làm hai đội lên lấy tranh những việc nên làm hay không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 làm theo yêu cầu gắn vào bảng của đội mình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 nào gắn được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 tranh đúng giành chiến thắng.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y2mate.com - Nhà Mình Rất Vui  Bé Bảo An  Phi Long  Nhạc REMIX Thiếu Nhi Hót Nhất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5732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43584"/>
            <a:ext cx="5035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Cô nhận xét chung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ho trẻ chuyển hoạt động khác.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64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980728"/>
            <a:ext cx="82814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MỤC ĐÍCH, YÊU CẦU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Trẻ được quan sát, khám phá, tìm hiểu tác hại của bão, lũ lụt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Mở rộng cho trẻ vốn từ ngữ chỉ tác hại của bão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Phát triển khả năng diễn đạt mạch lạc bằng lời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Luyện phản xạ nhanh qua trò chơi: “Mưa to, mưa nhỏ”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91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980728"/>
            <a:ext cx="83995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II . CHUẨN BỊ</a:t>
            </a:r>
          </a:p>
          <a:p>
            <a:r>
              <a:rPr lang="vi-VN" sz="3600" b="1" dirty="0">
                <a:latin typeface="+mj-lt"/>
              </a:rPr>
              <a:t>1. Đồ dùng của cô:</a:t>
            </a:r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Đoạn phim về bão lũ, hình ảnh về sự tàn phá của bão lũ.</a:t>
            </a:r>
          </a:p>
          <a:p>
            <a:r>
              <a:rPr lang="vi-VN" sz="3600" b="1" dirty="0">
                <a:latin typeface="+mj-lt"/>
              </a:rPr>
              <a:t>2. Đồ dùng của trẻ: </a:t>
            </a:r>
            <a:r>
              <a:rPr lang="vi-VN" sz="3600" dirty="0">
                <a:latin typeface="+mj-lt"/>
              </a:rPr>
              <a:t> </a:t>
            </a:r>
          </a:p>
          <a:p>
            <a:r>
              <a:rPr lang="vi-VN" sz="3600" dirty="0">
                <a:latin typeface="+mj-lt"/>
              </a:rPr>
              <a:t>Tranh ảnh cho trẻ chơi trò chơi “Thi xem đội nào nhanh”.</a:t>
            </a:r>
          </a:p>
        </p:txBody>
      </p:sp>
    </p:spTree>
    <p:extLst>
      <p:ext uri="{BB962C8B-B14F-4D97-AF65-F5344CB8AC3E}">
        <p14:creationId xmlns:p14="http://schemas.microsoft.com/office/powerpoint/2010/main" val="239088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097" y="1124744"/>
            <a:ext cx="840313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y2mate.com - Trời Nắng Trời Mưa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3284984"/>
            <a:ext cx="576063" cy="41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91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cat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88" y="0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video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348880"/>
            <a:ext cx="76129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Con thấy gì qua đoạn phim? -Tại sao con biết mưa to?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Đố các con tiếng mưa rơi như thế nào?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- Ai có thể diễn tả tiếng mưa rơi? - còn tiếng gió thổi thì sao?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Ngoài mưa to gió thổi mạnh còn nghe thấy có gì xảy ra?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Vậy nước lũ do đâu mà có?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Sau cơn lũ nhà cửa, cây cối, con người ra sao?Vì sao lũ lụt xảy ra?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Do có quá nhiều mưa trong thời gian ngắn, do nạn phá rừng của người dân nên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 đã gây ra lũ lụt. Như vậy chúng ta có nên phá rừng không?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99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3599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i="1" dirty="0">
                <a:latin typeface="Times New Roman" pitchFamily="18" charset="0"/>
                <a:cs typeface="Times New Roman" pitchFamily="18" charset="0"/>
              </a:rPr>
              <a:t>*Chuyện gì xảy ra sau cơn bão?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336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5578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698</Words>
  <Application>Microsoft Office PowerPoint</Application>
  <PresentationFormat>On-screen Show (4:3)</PresentationFormat>
  <Paragraphs>56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Hòa Nguyễn Khánh</cp:lastModifiedBy>
  <cp:revision>18</cp:revision>
  <dcterms:created xsi:type="dcterms:W3CDTF">2021-05-08T01:47:32Z</dcterms:created>
  <dcterms:modified xsi:type="dcterms:W3CDTF">2023-06-29T01:34:34Z</dcterms:modified>
</cp:coreProperties>
</file>