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73" r:id="rId6"/>
    <p:sldId id="281" r:id="rId7"/>
    <p:sldId id="284" r:id="rId8"/>
    <p:sldId id="285" r:id="rId9"/>
    <p:sldId id="286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51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8BBC2-6404-47BA-BB71-0E27F49A61EA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5377B-EBFB-4454-97EB-449D71D7B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17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9999-F0B2-413A-8915-ADEDB1A96008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5F90-6A7F-4566-A1D4-5D2DA9C1F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9999-F0B2-413A-8915-ADEDB1A96008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5F90-6A7F-4566-A1D4-5D2DA9C1F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9999-F0B2-413A-8915-ADEDB1A96008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5F90-6A7F-4566-A1D4-5D2DA9C1F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9999-F0B2-413A-8915-ADEDB1A96008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5F90-6A7F-4566-A1D4-5D2DA9C1F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9999-F0B2-413A-8915-ADEDB1A96008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5F90-6A7F-4566-A1D4-5D2DA9C1F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9999-F0B2-413A-8915-ADEDB1A96008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5F90-6A7F-4566-A1D4-5D2DA9C1F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9999-F0B2-413A-8915-ADEDB1A96008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5F90-6A7F-4566-A1D4-5D2DA9C1F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9999-F0B2-413A-8915-ADEDB1A96008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5F90-6A7F-4566-A1D4-5D2DA9C1F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9999-F0B2-413A-8915-ADEDB1A96008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5F90-6A7F-4566-A1D4-5D2DA9C1F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9999-F0B2-413A-8915-ADEDB1A96008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5F90-6A7F-4566-A1D4-5D2DA9C1F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9999-F0B2-413A-8915-ADEDB1A96008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5F90-6A7F-4566-A1D4-5D2DA9C1F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9999-F0B2-413A-8915-ADEDB1A96008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05F90-6A7F-4566-A1D4-5D2DA9C1F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kim%20thoan\Qu&#7923;nh%20Trang%20&#8211;%20Nha&#768;%20Cu&#777;a%20T&#244;i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9889" y="0"/>
            <a:ext cx="921406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604131"/>
            <a:ext cx="5831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74331" y="2730081"/>
            <a:ext cx="4686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án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Phát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triển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vận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dộng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4971" y="4057233"/>
            <a:ext cx="590899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Đề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tài</a:t>
            </a:r>
            <a:r>
              <a:rPr lang="en-US" sz="2000" b="1" dirty="0">
                <a:solidFill>
                  <a:srgbClr val="0070C0"/>
                </a:solidFill>
              </a:rPr>
              <a:t>: VĐCB: </a:t>
            </a:r>
            <a:r>
              <a:rPr lang="en-US" sz="2000" b="1" dirty="0" err="1">
                <a:solidFill>
                  <a:srgbClr val="0070C0"/>
                </a:solidFill>
              </a:rPr>
              <a:t>Trườn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sấp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kết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hợp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trèo</a:t>
            </a:r>
            <a:r>
              <a:rPr lang="en-US" sz="2000" b="1" dirty="0">
                <a:solidFill>
                  <a:srgbClr val="0070C0"/>
                </a:solidFill>
              </a:rPr>
              <a:t> qua </a:t>
            </a:r>
            <a:r>
              <a:rPr lang="en-US" sz="2000" b="1" dirty="0" err="1">
                <a:solidFill>
                  <a:srgbClr val="0070C0"/>
                </a:solidFill>
              </a:rPr>
              <a:t>ghế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thể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dục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              TC: </a:t>
            </a:r>
            <a:r>
              <a:rPr lang="en-US" sz="2000" b="1" dirty="0" err="1">
                <a:solidFill>
                  <a:srgbClr val="0070C0"/>
                </a:solidFill>
              </a:rPr>
              <a:t>Ném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bóng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vào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rổ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err="1">
                <a:solidFill>
                  <a:srgbClr val="0070C0"/>
                </a:solidFill>
              </a:rPr>
              <a:t>Lứa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tuổi</a:t>
            </a:r>
            <a:r>
              <a:rPr lang="en-US" sz="2000" b="1" dirty="0">
                <a:solidFill>
                  <a:srgbClr val="0070C0"/>
                </a:solidFill>
              </a:rPr>
              <a:t>: </a:t>
            </a:r>
            <a:r>
              <a:rPr lang="en-US" sz="2000" b="1" dirty="0" err="1">
                <a:solidFill>
                  <a:srgbClr val="0070C0"/>
                </a:solidFill>
              </a:rPr>
              <a:t>MGL</a:t>
            </a:r>
            <a:r>
              <a:rPr lang="en-US" sz="2000" b="1" dirty="0">
                <a:solidFill>
                  <a:srgbClr val="0070C0"/>
                </a:solidFill>
              </a:rPr>
              <a:t> A1</a:t>
            </a:r>
          </a:p>
          <a:p>
            <a:r>
              <a:rPr lang="en-US" sz="2000" b="1" dirty="0" err="1">
                <a:solidFill>
                  <a:srgbClr val="0070C0"/>
                </a:solidFill>
              </a:rPr>
              <a:t>Số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lượng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trẻ</a:t>
            </a:r>
            <a:r>
              <a:rPr lang="en-US" sz="2000" b="1" dirty="0">
                <a:solidFill>
                  <a:srgbClr val="0070C0"/>
                </a:solidFill>
              </a:rPr>
              <a:t>: 25-30 </a:t>
            </a:r>
            <a:r>
              <a:rPr lang="en-US" sz="2000" b="1" dirty="0" err="1">
                <a:solidFill>
                  <a:srgbClr val="0070C0"/>
                </a:solidFill>
              </a:rPr>
              <a:t>trẻ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err="1">
                <a:solidFill>
                  <a:srgbClr val="0070C0"/>
                </a:solidFill>
              </a:rPr>
              <a:t>Thời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gian</a:t>
            </a:r>
            <a:r>
              <a:rPr lang="en-US" sz="2000" b="1" dirty="0">
                <a:solidFill>
                  <a:srgbClr val="0070C0"/>
                </a:solidFill>
              </a:rPr>
              <a:t>: 30- 35 </a:t>
            </a:r>
            <a:r>
              <a:rPr lang="en-US" sz="2000" b="1" dirty="0" err="1">
                <a:solidFill>
                  <a:srgbClr val="0070C0"/>
                </a:solidFill>
              </a:rPr>
              <a:t>phút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err="1">
                <a:solidFill>
                  <a:srgbClr val="0070C0"/>
                </a:solidFill>
              </a:rPr>
              <a:t>Người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thực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hiện</a:t>
            </a:r>
            <a:r>
              <a:rPr lang="en-US" sz="2000" b="1" dirty="0">
                <a:solidFill>
                  <a:srgbClr val="0070C0"/>
                </a:solidFill>
              </a:rPr>
              <a:t>: Nguyễn Khánh Hòa</a:t>
            </a:r>
          </a:p>
          <a:p>
            <a:endParaRPr lang="en-US" dirty="0"/>
          </a:p>
          <a:p>
            <a:r>
              <a:rPr lang="en-US" dirty="0"/>
              <a:t>                        </a:t>
            </a:r>
            <a:r>
              <a:rPr lang="en-US" b="1" dirty="0" err="1">
                <a:solidFill>
                  <a:srgbClr val="002060"/>
                </a:solidFill>
              </a:rPr>
              <a:t>Năm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học</a:t>
            </a:r>
            <a:r>
              <a:rPr lang="en-US" b="1" dirty="0">
                <a:solidFill>
                  <a:srgbClr val="002060"/>
                </a:solidFill>
              </a:rPr>
              <a:t>: 2022- 2023</a:t>
            </a:r>
          </a:p>
        </p:txBody>
      </p:sp>
      <p:pic>
        <p:nvPicPr>
          <p:cNvPr id="4" name="Picture 3" descr="A picture containing flower, sunflower, plant, text&#10;&#10;Description automatically generated">
            <a:extLst>
              <a:ext uri="{FF2B5EF4-FFF2-40B4-BE49-F238E27FC236}">
                <a16:creationId xmlns:a16="http://schemas.microsoft.com/office/drawing/2014/main" id="{673CDA25-86E1-41A6-6E0F-2F8DDCE4D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38" y="1510881"/>
            <a:ext cx="1009650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066800"/>
            <a:ext cx="3895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III. KẾT THÚC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7895" y="2891135"/>
            <a:ext cx="72267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err="1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Cô</a:t>
            </a:r>
            <a:r>
              <a:rPr lang="en-US" sz="2400" b="1" cap="all" spc="0" dirty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spc="0" dirty="0" err="1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2400" b="1" cap="all" spc="0" dirty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spc="0" dirty="0" err="1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2400" b="1" cap="all" spc="0" dirty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 con </a:t>
            </a:r>
            <a:r>
              <a:rPr lang="en-US" sz="2400" b="1" cap="all" spc="0" dirty="0" err="1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cùng</a:t>
            </a:r>
            <a:r>
              <a:rPr lang="en-US" sz="2400" b="1" cap="all" spc="0" dirty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đọc</a:t>
            </a:r>
            <a:r>
              <a:rPr lang="en-US" sz="2400" b="1" cap="all" dirty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bài</a:t>
            </a:r>
            <a:r>
              <a:rPr lang="en-US" sz="2400" b="1" cap="all" dirty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thơ</a:t>
            </a:r>
            <a:r>
              <a:rPr lang="en-US" sz="2400" b="1" cap="all" dirty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 “ </a:t>
            </a:r>
            <a:r>
              <a:rPr lang="en-US" sz="2400" b="1" cap="all" dirty="0" err="1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hoa</a:t>
            </a:r>
            <a:r>
              <a:rPr lang="en-US" sz="2400" b="1" cap="all" dirty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 dirty="0" err="1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cúc</a:t>
            </a:r>
            <a:r>
              <a:rPr lang="en-US" sz="2400" b="1" cap="all" dirty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cap="all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vàng</a:t>
            </a:r>
            <a:r>
              <a:rPr lang="en-US" sz="2400" b="1" cap="all" spc="0">
                <a:ln w="0"/>
                <a:solidFill>
                  <a:srgbClr val="FF00FF"/>
                </a:solidFill>
                <a:effectLst>
                  <a:reflection blurRad="12700" stA="50000" endPos="50000" dist="5000" dir="5400000" sy="-100000" rotWithShape="0"/>
                </a:effectLst>
              </a:rPr>
              <a:t>”</a:t>
            </a:r>
            <a:endParaRPr lang="en-US" sz="2400" b="1" cap="all" spc="0" dirty="0">
              <a:ln w="0"/>
              <a:solidFill>
                <a:srgbClr val="FF00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227" y="381000"/>
            <a:ext cx="70283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sz="2400" b="1" dirty="0">
                <a:solidFill>
                  <a:srgbClr val="FF00FF"/>
                </a:solidFill>
              </a:rPr>
              <a:t>I. MỤC ĐÍCH – YÊU CẦU:</a:t>
            </a:r>
          </a:p>
          <a:p>
            <a:r>
              <a:rPr lang="en-US" sz="2400" b="1" dirty="0">
                <a:solidFill>
                  <a:srgbClr val="FF00FF"/>
                </a:solidFill>
              </a:rPr>
              <a:t>1. </a:t>
            </a:r>
            <a:r>
              <a:rPr lang="en-US" sz="2400" b="1" dirty="0" err="1">
                <a:solidFill>
                  <a:srgbClr val="FF00FF"/>
                </a:solidFill>
              </a:rPr>
              <a:t>Kiến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thức</a:t>
            </a:r>
            <a:r>
              <a:rPr lang="en-US" sz="2400" b="1" dirty="0">
                <a:solidFill>
                  <a:srgbClr val="FF00FF"/>
                </a:solidFill>
              </a:rPr>
              <a:t>:</a:t>
            </a:r>
            <a:endParaRPr lang="en-US" sz="2400" dirty="0">
              <a:solidFill>
                <a:srgbClr val="FF00FF"/>
              </a:solidFill>
            </a:endParaRPr>
          </a:p>
          <a:p>
            <a:r>
              <a:rPr lang="en-US" sz="2400" dirty="0">
                <a:solidFill>
                  <a:srgbClr val="FF00FF"/>
                </a:solidFill>
              </a:rPr>
              <a:t>- </a:t>
            </a:r>
            <a:r>
              <a:rPr lang="en-US" sz="2400" dirty="0" err="1">
                <a:solidFill>
                  <a:srgbClr val="FF00FF"/>
                </a:solidFill>
              </a:rPr>
              <a:t>Trẻ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nhớ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tên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vận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động</a:t>
            </a:r>
            <a:r>
              <a:rPr lang="en-US" sz="2400" dirty="0">
                <a:solidFill>
                  <a:srgbClr val="FF00FF"/>
                </a:solidFill>
              </a:rPr>
              <a:t>.</a:t>
            </a:r>
          </a:p>
          <a:p>
            <a:r>
              <a:rPr lang="en-US" sz="2400" dirty="0">
                <a:solidFill>
                  <a:srgbClr val="FF00FF"/>
                </a:solidFill>
              </a:rPr>
              <a:t>-</a:t>
            </a:r>
            <a:r>
              <a:rPr lang="en-US" sz="2400" dirty="0" err="1">
                <a:solidFill>
                  <a:srgbClr val="FF00FF"/>
                </a:solidFill>
              </a:rPr>
              <a:t>Trẻ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biết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các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thao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tác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trườn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sấp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kết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hợp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trèo</a:t>
            </a:r>
            <a:r>
              <a:rPr lang="en-US" sz="2400" dirty="0">
                <a:solidFill>
                  <a:srgbClr val="FF00FF"/>
                </a:solidFill>
              </a:rPr>
              <a:t> qua </a:t>
            </a:r>
            <a:r>
              <a:rPr lang="en-US" sz="2400" dirty="0" err="1">
                <a:solidFill>
                  <a:srgbClr val="FF00FF"/>
                </a:solidFill>
              </a:rPr>
              <a:t>nghế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thể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dục</a:t>
            </a:r>
            <a:endParaRPr lang="en-US" sz="2400" dirty="0">
              <a:solidFill>
                <a:srgbClr val="FF00FF"/>
              </a:solidFill>
            </a:endParaRPr>
          </a:p>
          <a:p>
            <a:r>
              <a:rPr lang="en-US" sz="2400" b="1" dirty="0">
                <a:solidFill>
                  <a:srgbClr val="FF00FF"/>
                </a:solidFill>
              </a:rPr>
              <a:t>2. </a:t>
            </a:r>
            <a:r>
              <a:rPr lang="en-US" sz="2400" b="1" dirty="0" err="1">
                <a:solidFill>
                  <a:srgbClr val="FF00FF"/>
                </a:solidFill>
              </a:rPr>
              <a:t>Kĩ</a:t>
            </a:r>
            <a:r>
              <a:rPr lang="en-US" sz="2400" b="1" dirty="0">
                <a:solidFill>
                  <a:srgbClr val="FF00FF"/>
                </a:solidFill>
              </a:rPr>
              <a:t> </a:t>
            </a:r>
            <a:r>
              <a:rPr lang="en-US" sz="2400" b="1" dirty="0" err="1">
                <a:solidFill>
                  <a:srgbClr val="FF00FF"/>
                </a:solidFill>
              </a:rPr>
              <a:t>năng</a:t>
            </a:r>
            <a:r>
              <a:rPr lang="en-US" sz="2400" b="1" dirty="0">
                <a:solidFill>
                  <a:srgbClr val="FF00FF"/>
                </a:solidFill>
              </a:rPr>
              <a:t>:</a:t>
            </a:r>
            <a:endParaRPr lang="en-US" sz="2400" dirty="0">
              <a:solidFill>
                <a:srgbClr val="FF00FF"/>
              </a:solidFill>
            </a:endParaRPr>
          </a:p>
          <a:p>
            <a:r>
              <a:rPr lang="en-US" sz="2400" b="1" dirty="0">
                <a:solidFill>
                  <a:srgbClr val="FF00FF"/>
                </a:solidFill>
              </a:rPr>
              <a:t>- </a:t>
            </a:r>
            <a:r>
              <a:rPr lang="en-US" sz="2400" dirty="0" err="1">
                <a:solidFill>
                  <a:srgbClr val="FF00FF"/>
                </a:solidFill>
              </a:rPr>
              <a:t>Trẻ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biết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phối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hợp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tay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chân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nhịp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nhàng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một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cách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khéo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léo</a:t>
            </a:r>
            <a:r>
              <a:rPr lang="en-US" sz="2400" dirty="0">
                <a:solidFill>
                  <a:srgbClr val="FF00FF"/>
                </a:solidFill>
              </a:rPr>
              <a:t>.</a:t>
            </a:r>
          </a:p>
          <a:p>
            <a:r>
              <a:rPr lang="en-US" sz="2400" dirty="0">
                <a:solidFill>
                  <a:srgbClr val="FF00FF"/>
                </a:solidFill>
              </a:rPr>
              <a:t>- </a:t>
            </a:r>
            <a:r>
              <a:rPr lang="en-US" sz="2400" dirty="0" err="1">
                <a:solidFill>
                  <a:srgbClr val="FF00FF"/>
                </a:solidFill>
              </a:rPr>
              <a:t>Rèn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tính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tập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trung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chú</a:t>
            </a:r>
            <a:r>
              <a:rPr lang="en-US" sz="2400" dirty="0">
                <a:solidFill>
                  <a:srgbClr val="FF00FF"/>
                </a:solidFill>
              </a:rPr>
              <a:t> ý, </a:t>
            </a:r>
            <a:r>
              <a:rPr lang="en-US" sz="2400" dirty="0" err="1">
                <a:solidFill>
                  <a:srgbClr val="FF00FF"/>
                </a:solidFill>
              </a:rPr>
              <a:t>khả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năng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định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hướng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trong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không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gian</a:t>
            </a:r>
            <a:r>
              <a:rPr lang="en-US" sz="2400" dirty="0">
                <a:solidFill>
                  <a:srgbClr val="FF00FF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FF"/>
                </a:solidFill>
              </a:rPr>
              <a:t>3.Thái </a:t>
            </a:r>
            <a:r>
              <a:rPr lang="en-US" sz="2400" b="1" dirty="0" err="1">
                <a:solidFill>
                  <a:srgbClr val="FF00FF"/>
                </a:solidFill>
              </a:rPr>
              <a:t>độ</a:t>
            </a:r>
            <a:r>
              <a:rPr lang="en-US" sz="2400" b="1" dirty="0">
                <a:solidFill>
                  <a:srgbClr val="FF00FF"/>
                </a:solidFill>
              </a:rPr>
              <a:t>:</a:t>
            </a:r>
            <a:endParaRPr lang="en-US" sz="2400" dirty="0">
              <a:solidFill>
                <a:srgbClr val="FF00FF"/>
              </a:solidFill>
            </a:endParaRPr>
          </a:p>
          <a:p>
            <a:r>
              <a:rPr lang="en-US" sz="2400" dirty="0">
                <a:solidFill>
                  <a:srgbClr val="FF00FF"/>
                </a:solidFill>
              </a:rPr>
              <a:t>- </a:t>
            </a:r>
            <a:r>
              <a:rPr lang="en-US" sz="2400" dirty="0" err="1">
                <a:solidFill>
                  <a:srgbClr val="FF00FF"/>
                </a:solidFill>
              </a:rPr>
              <a:t>Trẻ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hứng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thú</a:t>
            </a:r>
            <a:r>
              <a:rPr lang="en-US" sz="2400" dirty="0">
                <a:solidFill>
                  <a:srgbClr val="FF00FF"/>
                </a:solidFill>
              </a:rPr>
              <a:t>, </a:t>
            </a:r>
            <a:r>
              <a:rPr lang="en-US" sz="2400" dirty="0" err="1">
                <a:solidFill>
                  <a:srgbClr val="FF00FF"/>
                </a:solidFill>
              </a:rPr>
              <a:t>thích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tham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gia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hoạt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động</a:t>
            </a:r>
            <a:endParaRPr lang="en-US" sz="2400" dirty="0">
              <a:solidFill>
                <a:srgbClr val="FF00FF"/>
              </a:solidFill>
            </a:endParaRPr>
          </a:p>
          <a:p>
            <a:r>
              <a:rPr lang="en-US" sz="2400" dirty="0">
                <a:solidFill>
                  <a:srgbClr val="FF00FF"/>
                </a:solidFill>
              </a:rPr>
              <a:t>- </a:t>
            </a:r>
            <a:r>
              <a:rPr lang="en-US" sz="2400" dirty="0" err="1">
                <a:solidFill>
                  <a:srgbClr val="FF00FF"/>
                </a:solidFill>
              </a:rPr>
              <a:t>Rèn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luyện</a:t>
            </a:r>
            <a:r>
              <a:rPr lang="en-US" sz="2400" dirty="0">
                <a:solidFill>
                  <a:srgbClr val="FF00FF"/>
                </a:solidFill>
              </a:rPr>
              <a:t> ý </a:t>
            </a:r>
            <a:r>
              <a:rPr lang="en-US" sz="2400" dirty="0" err="1">
                <a:solidFill>
                  <a:srgbClr val="FF00FF"/>
                </a:solidFill>
              </a:rPr>
              <a:t>thức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kỉ</a:t>
            </a:r>
            <a:r>
              <a:rPr lang="en-US" sz="2400" dirty="0">
                <a:solidFill>
                  <a:srgbClr val="FF00FF"/>
                </a:solidFill>
              </a:rPr>
              <a:t> </a:t>
            </a:r>
            <a:r>
              <a:rPr lang="en-US" sz="2400" dirty="0" err="1">
                <a:solidFill>
                  <a:srgbClr val="FF00FF"/>
                </a:solidFill>
              </a:rPr>
              <a:t>luật</a:t>
            </a:r>
            <a:endParaRPr lang="en-US" sz="24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8090" y="457200"/>
            <a:ext cx="50806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Ổn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định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tổ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chức</a:t>
            </a:r>
            <a:r>
              <a:rPr lang="en-US" sz="4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0347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2644" y="2362200"/>
            <a:ext cx="7167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36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36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36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cùng</a:t>
            </a:r>
            <a:r>
              <a:rPr lang="en-US" sz="36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36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36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 </a:t>
            </a:r>
            <a:r>
              <a:rPr lang="en-US" sz="36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r>
              <a:rPr lang="en-US" sz="36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của</a:t>
            </a:r>
            <a:r>
              <a:rPr lang="en-US" sz="36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i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tôi</a:t>
            </a:r>
            <a:r>
              <a:rPr lang="en-US" sz="3600" b="1" i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5" name="Quỳnh Trang – Nhà Của Tô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572" y="1600200"/>
            <a:ext cx="725525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3200" b="1" cap="none" spc="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thành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vòng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tròn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kiểu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chân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chạy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hàng</a:t>
            </a:r>
            <a:r>
              <a:rPr lang="en-US" sz="32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ngang</a:t>
            </a:r>
            <a:endParaRPr lang="en-US" sz="32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3796" y="300335"/>
            <a:ext cx="3692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Khởi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V.A – Khởi Động Tập Thể Dụ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2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675" y="762000"/>
            <a:ext cx="53680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ctr">
              <a:buFont typeface="Arial" charset="0"/>
              <a:buChar char="•"/>
            </a:pPr>
            <a:r>
              <a:rPr lang="en-US" sz="3600" b="1" cap="none" spc="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3600" b="1" cap="none" spc="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3600" b="1" cap="none" spc="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</a:t>
            </a:r>
            <a:r>
              <a:rPr lang="en-US" sz="3600" b="1" cap="none" spc="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triển</a:t>
            </a:r>
            <a:r>
              <a:rPr lang="en-US" sz="3600" b="1" cap="none" spc="0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chung</a:t>
            </a:r>
            <a:endParaRPr lang="en-US" sz="36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6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986" y="1979413"/>
            <a:ext cx="68816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2060"/>
                </a:solidFill>
              </a:rPr>
              <a:t>Động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tác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tay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vai</a:t>
            </a:r>
            <a:r>
              <a:rPr lang="en-US" sz="2400" b="1" i="1" dirty="0">
                <a:solidFill>
                  <a:srgbClr val="002060"/>
                </a:solidFill>
              </a:rPr>
              <a:t>: Hay </a:t>
            </a:r>
            <a:r>
              <a:rPr lang="en-US" sz="2400" b="1" i="1" dirty="0" err="1">
                <a:solidFill>
                  <a:srgbClr val="002060"/>
                </a:solidFill>
              </a:rPr>
              <a:t>tay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đưa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trước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lên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cao</a:t>
            </a:r>
            <a:r>
              <a:rPr lang="en-US" sz="2400" b="1" i="1" dirty="0">
                <a:solidFill>
                  <a:srgbClr val="002060"/>
                </a:solidFill>
              </a:rPr>
              <a:t> ( 3x8)</a:t>
            </a:r>
          </a:p>
          <a:p>
            <a:r>
              <a:rPr lang="en-US" sz="2400" b="1" i="1" dirty="0" err="1">
                <a:solidFill>
                  <a:srgbClr val="002060"/>
                </a:solidFill>
              </a:rPr>
              <a:t>Động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tác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bụng</a:t>
            </a:r>
            <a:r>
              <a:rPr lang="en-US" sz="2400" b="1" i="1" dirty="0">
                <a:solidFill>
                  <a:srgbClr val="002060"/>
                </a:solidFill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</a:rPr>
              <a:t>Cúi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gập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người</a:t>
            </a:r>
            <a:r>
              <a:rPr lang="en-US" sz="2400" b="1" i="1" dirty="0">
                <a:solidFill>
                  <a:srgbClr val="002060"/>
                </a:solidFill>
              </a:rPr>
              <a:t> (2x8)</a:t>
            </a:r>
          </a:p>
          <a:p>
            <a:r>
              <a:rPr lang="en-US" sz="2400" b="1" i="1" dirty="0" err="1">
                <a:solidFill>
                  <a:srgbClr val="002060"/>
                </a:solidFill>
              </a:rPr>
              <a:t>Động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tác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chân</a:t>
            </a:r>
            <a:r>
              <a:rPr lang="en-US" sz="2400" b="1" i="1" dirty="0">
                <a:solidFill>
                  <a:srgbClr val="002060"/>
                </a:solidFill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chân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khuỵu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gối</a:t>
            </a:r>
            <a:r>
              <a:rPr lang="en-US" sz="2400" b="1" i="1" dirty="0">
                <a:solidFill>
                  <a:srgbClr val="002060"/>
                </a:solidFill>
              </a:rPr>
              <a:t> (3x8)</a:t>
            </a:r>
          </a:p>
          <a:p>
            <a:r>
              <a:rPr lang="en-US" sz="2400" b="1" i="1" dirty="0" err="1">
                <a:solidFill>
                  <a:srgbClr val="002060"/>
                </a:solidFill>
              </a:rPr>
              <a:t>Động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tác</a:t>
            </a:r>
            <a:r>
              <a:rPr lang="en-US" sz="2400" b="1" i="1" dirty="0">
                <a:solidFill>
                  <a:srgbClr val="002060"/>
                </a:solidFill>
              </a:rPr>
              <a:t>  </a:t>
            </a:r>
            <a:r>
              <a:rPr lang="en-US" sz="2400" b="1" i="1" dirty="0" err="1">
                <a:solidFill>
                  <a:srgbClr val="002060"/>
                </a:solidFill>
              </a:rPr>
              <a:t>bật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nhảy</a:t>
            </a:r>
            <a:r>
              <a:rPr lang="en-US" sz="2400" b="1" i="1" dirty="0">
                <a:solidFill>
                  <a:srgbClr val="002060"/>
                </a:solidFill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</a:rPr>
              <a:t>Nhảy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tách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khép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chân</a:t>
            </a:r>
            <a:r>
              <a:rPr lang="en-US" sz="2400" b="1" i="1" dirty="0">
                <a:solidFill>
                  <a:srgbClr val="002060"/>
                </a:solidFill>
              </a:rPr>
              <a:t> (2x8)</a:t>
            </a:r>
          </a:p>
        </p:txBody>
      </p:sp>
      <p:pic>
        <p:nvPicPr>
          <p:cNvPr id="5" name="V.A – Hoa Lá Mùa Xuâ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24600" y="403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6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0171" y="609600"/>
            <a:ext cx="7559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</a:rPr>
              <a:t>Vận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</a:rPr>
              <a:t>Nhảy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khép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chân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752600"/>
          <a:ext cx="7315200" cy="3044762"/>
        </p:xfrm>
        <a:graphic>
          <a:graphicData uri="http://schemas.openxmlformats.org/drawingml/2006/table">
            <a:tbl>
              <a:tblPr/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Cô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mẫu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lần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1:  (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giải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thích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Cô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mẫu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lần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2: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cô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nằm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sát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sàn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chân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trái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co,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chân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phải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phải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gập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trái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đưa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hiệu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lệnh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cô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trườn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phối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hợp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chân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nhẹ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nhàng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trái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đưa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thì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chân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phải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co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lại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trườn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đến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ghế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thì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đứng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lên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hai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tay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ôm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ngang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ghế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ngực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tì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xuống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ghế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rồi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bước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từng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chân</a:t>
                      </a:r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qua </a:t>
                      </a:r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ghế</a:t>
                      </a:r>
                      <a:endParaRPr lang="en-US" sz="1800" b="1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598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58935"/>
            <a:ext cx="8656729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7030A0"/>
                </a:solidFill>
              </a:rPr>
              <a:t>Cô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cho</a:t>
            </a:r>
            <a:r>
              <a:rPr lang="en-US" sz="2400" b="1" dirty="0">
                <a:solidFill>
                  <a:srgbClr val="7030A0"/>
                </a:solidFill>
              </a:rPr>
              <a:t> 1-2 </a:t>
            </a:r>
            <a:r>
              <a:rPr lang="en-US" sz="2400" b="1" dirty="0" err="1">
                <a:solidFill>
                  <a:srgbClr val="7030A0"/>
                </a:solidFill>
              </a:rPr>
              <a:t>trẻ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lên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tập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thử</a:t>
            </a:r>
            <a:r>
              <a:rPr lang="en-US" sz="2400" b="1" dirty="0">
                <a:solidFill>
                  <a:srgbClr val="7030A0"/>
                </a:solidFill>
              </a:rPr>
              <a:t>: </a:t>
            </a:r>
            <a:r>
              <a:rPr lang="en-US" sz="2400" b="1" dirty="0" err="1">
                <a:solidFill>
                  <a:srgbClr val="7030A0"/>
                </a:solidFill>
              </a:rPr>
              <a:t>Nếu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trẻ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tập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tốt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cô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cho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cả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lớp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lên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tập</a:t>
            </a:r>
            <a:endParaRPr lang="en-US" sz="2400" b="1" dirty="0">
              <a:solidFill>
                <a:srgbClr val="7030A0"/>
              </a:solidFill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rgbClr val="7030A0"/>
                </a:solidFill>
              </a:rPr>
              <a:t>Tổ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chức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cho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trẻ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luyện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tập</a:t>
            </a:r>
            <a:r>
              <a:rPr lang="en-US" sz="2400" b="1" dirty="0">
                <a:solidFill>
                  <a:srgbClr val="7030A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+ </a:t>
            </a:r>
            <a:r>
              <a:rPr lang="en-US" sz="2400" b="1" dirty="0" err="1">
                <a:solidFill>
                  <a:srgbClr val="7030A0"/>
                </a:solidFill>
              </a:rPr>
              <a:t>lần</a:t>
            </a:r>
            <a:r>
              <a:rPr lang="en-US" sz="2400" b="1" dirty="0">
                <a:solidFill>
                  <a:srgbClr val="7030A0"/>
                </a:solidFill>
              </a:rPr>
              <a:t> 1: Cho 2- 4 </a:t>
            </a:r>
            <a:r>
              <a:rPr lang="en-US" sz="2400" b="1" dirty="0" err="1">
                <a:solidFill>
                  <a:srgbClr val="7030A0"/>
                </a:solidFill>
              </a:rPr>
              <a:t>trẻ</a:t>
            </a:r>
            <a:r>
              <a:rPr lang="en-US" sz="2400" b="1" dirty="0">
                <a:solidFill>
                  <a:srgbClr val="7030A0"/>
                </a:solidFill>
              </a:rPr>
              <a:t>/ 1 </a:t>
            </a:r>
            <a:r>
              <a:rPr lang="en-US" sz="2400" b="1" dirty="0" err="1">
                <a:solidFill>
                  <a:srgbClr val="7030A0"/>
                </a:solidFill>
              </a:rPr>
              <a:t>lượt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+ </a:t>
            </a:r>
            <a:r>
              <a:rPr lang="en-US" sz="2400" b="1" dirty="0" err="1">
                <a:solidFill>
                  <a:srgbClr val="7030A0"/>
                </a:solidFill>
              </a:rPr>
              <a:t>Lần</a:t>
            </a:r>
            <a:r>
              <a:rPr lang="en-US" sz="2400" b="1" dirty="0">
                <a:solidFill>
                  <a:srgbClr val="7030A0"/>
                </a:solidFill>
              </a:rPr>
              <a:t> 2: </a:t>
            </a:r>
            <a:r>
              <a:rPr lang="en-US" sz="2400" b="1" dirty="0" err="1">
                <a:solidFill>
                  <a:srgbClr val="7030A0"/>
                </a:solidFill>
              </a:rPr>
              <a:t>Tổ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chức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cho</a:t>
            </a:r>
            <a:r>
              <a:rPr lang="en-US" sz="2400" b="1" dirty="0">
                <a:solidFill>
                  <a:srgbClr val="7030A0"/>
                </a:solidFill>
              </a:rPr>
              <a:t> 2 </a:t>
            </a:r>
            <a:r>
              <a:rPr lang="en-US" sz="2400" b="1" dirty="0" err="1">
                <a:solidFill>
                  <a:srgbClr val="7030A0"/>
                </a:solidFill>
              </a:rPr>
              <a:t>đội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thi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đua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5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914400"/>
            <a:ext cx="558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TRÒ CHƠI “ AI NHANH HƠN”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057400"/>
            <a:ext cx="76259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: </a:t>
            </a:r>
            <a:r>
              <a:rPr lang="en-US" sz="2800" dirty="0" err="1"/>
              <a:t>Cô</a:t>
            </a:r>
            <a:r>
              <a:rPr lang="en-US" sz="2800" dirty="0"/>
              <a:t> </a:t>
            </a:r>
            <a:r>
              <a:rPr lang="en-US" sz="2800" dirty="0" err="1"/>
              <a:t>chia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,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err="1"/>
              <a:t>luật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sức</a:t>
            </a:r>
            <a:r>
              <a:rPr lang="en-US" sz="2800" dirty="0"/>
              <a:t>, </a:t>
            </a:r>
            <a:r>
              <a:rPr lang="en-US" sz="2800" dirty="0" err="1"/>
              <a:t>nhiệm</a:t>
            </a:r>
            <a:r>
              <a:rPr lang="en-US" sz="2800" dirty="0"/>
              <a:t> </a:t>
            </a:r>
            <a:r>
              <a:rPr lang="en-US" sz="2800" dirty="0" err="1"/>
              <a:t>vụ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ném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,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ném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chiên</a:t>
            </a:r>
            <a:r>
              <a:rPr lang="en-US" sz="2800" dirty="0"/>
              <a:t> </a:t>
            </a:r>
            <a:r>
              <a:rPr lang="en-US" sz="2800" dirty="0" err="1"/>
              <a:t>thắng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Luật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: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ném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147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838200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* </a:t>
            </a:r>
            <a:r>
              <a:rPr lang="en-US" sz="3600" b="1" dirty="0" err="1">
                <a:solidFill>
                  <a:srgbClr val="FF0000"/>
                </a:solidFill>
              </a:rPr>
              <a:t>Hồi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tĩnh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9077" y="2286000"/>
            <a:ext cx="551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GV </a:t>
            </a:r>
            <a:r>
              <a:rPr lang="en-US" sz="2400" b="1" dirty="0" err="1">
                <a:solidFill>
                  <a:srgbClr val="7030A0"/>
                </a:solidFill>
              </a:rPr>
              <a:t>cho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trẻ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đi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lại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nhẹ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nhàng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quanh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sân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tập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3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499</Words>
  <Application>Microsoft Office PowerPoint</Application>
  <PresentationFormat>On-screen Show (4:3)</PresentationFormat>
  <Paragraphs>51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Hòa Nguyễn Khánh</cp:lastModifiedBy>
  <cp:revision>58</cp:revision>
  <dcterms:created xsi:type="dcterms:W3CDTF">2018-09-29T00:43:42Z</dcterms:created>
  <dcterms:modified xsi:type="dcterms:W3CDTF">2023-06-28T14:43:29Z</dcterms:modified>
</cp:coreProperties>
</file>