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6" r:id="rId5"/>
    <p:sldId id="287" r:id="rId6"/>
    <p:sldId id="289" r:id="rId7"/>
    <p:sldId id="296" r:id="rId8"/>
    <p:sldId id="290" r:id="rId9"/>
    <p:sldId id="291" r:id="rId10"/>
    <p:sldId id="262" r:id="rId11"/>
    <p:sldId id="292" r:id="rId12"/>
    <p:sldId id="293" r:id="rId13"/>
    <p:sldId id="294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E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8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9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4621" y="13716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E06C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4224" y="3158411"/>
            <a:ext cx="64235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–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30 – 35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Khánh Hòa</a:t>
            </a:r>
          </a:p>
        </p:txBody>
      </p:sp>
      <p:pic>
        <p:nvPicPr>
          <p:cNvPr id="3" name="Picture 2" descr="A logo with a sunflower&#10;&#10;Description automatically generated">
            <a:extLst>
              <a:ext uri="{FF2B5EF4-FFF2-40B4-BE49-F238E27FC236}">
                <a16:creationId xmlns:a16="http://schemas.microsoft.com/office/drawing/2014/main" id="{EF6ADF36-25D9-D1A8-4539-B7933C0D4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24961"/>
            <a:ext cx="9334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Ce cuu th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6800" y="5549901"/>
            <a:ext cx="233203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2628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xe cuu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05370" y="5505272"/>
            <a:ext cx="258126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16653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3900" y="547696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CVĐ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8" y="1"/>
            <a:ext cx="9141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1" y="1358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Bé tập đế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95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5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0056a21f30d7e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552450"/>
            <a:ext cx="8255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403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HĐ1.Ôn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Nhạc trò chơi ôn số lượ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49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ình nền GADT\500_F_34669957_cHHdxVrQH2QN6acPsmvCPDFlJ7UVYP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619125"/>
            <a:ext cx="76073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12192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61912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HĐ2: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03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2992438" y="3503614"/>
            <a:ext cx="893762" cy="58578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0800000" flipV="1">
            <a:off x="4184650" y="1952625"/>
            <a:ext cx="816768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10800000" flipV="1">
            <a:off x="4364038" y="4819650"/>
            <a:ext cx="817562" cy="58578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0800000" flipV="1">
            <a:off x="7288213" y="1797050"/>
            <a:ext cx="865187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0800000" flipV="1">
            <a:off x="6013450" y="606742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 flipV="1">
            <a:off x="5781674" y="33528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7924800" y="49530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 flipV="1">
            <a:off x="8915400" y="3212307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0800000" flipV="1">
            <a:off x="9067800" y="6096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800000" flipV="1">
            <a:off x="5562600" y="4572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2224088" y="122237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8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509 L -0.15938 -0.0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53593 0.1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0602 L -0.10226 0.1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0486 L -0.03021 -0.2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9 -0.03333 L -0.11632 -0.47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111 L 0.00139 -0.0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5034 -0.309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6702 -0.05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037 L -0.09201 0.32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2037 L 0.37431 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0139 L 0.82309 0.223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Biển số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9900"/>
            <a:ext cx="81534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979833" y="2902941"/>
            <a:ext cx="828661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prstClr val="black"/>
                </a:solidFill>
                <a:latin typeface=".VnArial" pitchFamily="34" charset="0"/>
                <a:cs typeface="Times New Roman" pitchFamily="18" charset="0"/>
              </a:rPr>
              <a:t>9</a:t>
            </a:r>
          </a:p>
        </p:txBody>
      </p:sp>
      <p:pic>
        <p:nvPicPr>
          <p:cNvPr id="24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6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32" y="2823250"/>
            <a:ext cx="8540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2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0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88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51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97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07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70" y="282324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9131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00600" y="5562601"/>
            <a:ext cx="3087680" cy="1200329"/>
          </a:xfrm>
          <a:prstGeom prst="rect">
            <a:avLst/>
          </a:prstGeom>
          <a:solidFill>
            <a:srgbClr val="3E06C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.VnArial" pitchFamily="34" charset="0"/>
                <a:cs typeface="Times New Roman" pitchFamily="18" charset="0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3466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105</Words>
  <Application>Microsoft Office PowerPoint</Application>
  <PresentationFormat>Widescreen</PresentationFormat>
  <Paragraphs>34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.VnArial</vt:lpstr>
      <vt:lpstr>.VnAvant</vt:lpstr>
      <vt:lpstr>Arial</vt:lpstr>
      <vt:lpstr>Calibri</vt:lpstr>
      <vt:lpstr>Times New Roman</vt:lpstr>
      <vt:lpstr>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024 - Nguyễn Khánh Hòa B07</cp:lastModifiedBy>
  <cp:revision>77</cp:revision>
  <dcterms:created xsi:type="dcterms:W3CDTF">2018-01-22T14:53:30Z</dcterms:created>
  <dcterms:modified xsi:type="dcterms:W3CDTF">2023-11-28T14:33:04Z</dcterms:modified>
</cp:coreProperties>
</file>