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59" r:id="rId5"/>
    <p:sldId id="272" r:id="rId6"/>
    <p:sldId id="274" r:id="rId7"/>
    <p:sldId id="273" r:id="rId8"/>
    <p:sldId id="260" r:id="rId9"/>
    <p:sldId id="269" r:id="rId10"/>
    <p:sldId id="268" r:id="rId11"/>
    <p:sldId id="267" r:id="rId12"/>
    <p:sldId id="271" r:id="rId13"/>
    <p:sldId id="261" r:id="rId14"/>
    <p:sldId id="276" r:id="rId15"/>
    <p:sldId id="277" r:id="rId16"/>
    <p:sldId id="278" r:id="rId17"/>
    <p:sldId id="279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2947895" y="1339737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2755726" y="2190713"/>
            <a:ext cx="6375748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</a:t>
            </a:r>
            <a:r>
              <a:rPr lang="en-US" sz="2800" noProof="1" smtClean="0">
                <a:solidFill>
                  <a:srgbClr val="0070C0"/>
                </a:solidFill>
              </a:rPr>
              <a:t>Hoa Hướng Dương</a:t>
            </a:r>
            <a:endParaRPr lang="en-US" sz="2800" noProof="1">
              <a:solidFill>
                <a:srgbClr val="0070C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596389" y="3048998"/>
            <a:ext cx="52054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VĐMH: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Đàn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gà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con  </a:t>
            </a: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3-4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viên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Lương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Huệ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Cúc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1216" y="2505670"/>
            <a:ext cx="5514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Phân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tích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động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tác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9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072" y="2321876"/>
            <a:ext cx="5576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diễn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29"/>
            <a:ext cx="12192000" cy="722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53" y="-7378"/>
            <a:ext cx="8794375" cy="687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76" y="282388"/>
            <a:ext cx="6629399" cy="641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93272" y="2227747"/>
            <a:ext cx="50102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Nghe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Đàn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gà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trong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sân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59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94"/>
            <a:ext cx="15813741" cy="690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20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3" y="551330"/>
            <a:ext cx="950707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4356" y="2505669"/>
            <a:ext cx="3491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3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5"/>
            <a:ext cx="12192000" cy="68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70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0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8600"/>
            <a:ext cx="12304059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0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7060" y="2177626"/>
            <a:ext cx="59589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Vận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minh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gà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" y="134471"/>
            <a:ext cx="11752730" cy="67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162</Words>
  <Application>Microsoft Office PowerPoint</Application>
  <PresentationFormat>Custom</PresentationFormat>
  <Paragraphs>27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cuc co ho</cp:lastModifiedBy>
  <cp:revision>36</cp:revision>
  <dcterms:created xsi:type="dcterms:W3CDTF">2021-03-30T06:21:04Z</dcterms:created>
  <dcterms:modified xsi:type="dcterms:W3CDTF">2023-07-01T03:05:26Z</dcterms:modified>
</cp:coreProperties>
</file>