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36BD"/>
    <a:srgbClr val="FF9900"/>
    <a:srgbClr val="00CC00"/>
    <a:srgbClr val="00FF00"/>
    <a:srgbClr val="2EA8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45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63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001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48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93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566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633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837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189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9127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4563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9621A-4052-4DF1-B005-A45C3BDF0BE5}" type="datetimeFigureOut">
              <a:rPr lang="en-US" smtClean="0"/>
              <a:t>15/9/2023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C0EFEF-4FAE-4947-8223-9ABA93D04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7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C98E31-E219-4836-A67B-E6021B9EC7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84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4083" y="262760"/>
            <a:ext cx="1195026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endParaRPr lang="en-US" sz="1600" b="1" smtClean="0">
              <a:solidFill>
                <a:srgbClr val="FF0000"/>
              </a:solidFill>
              <a:latin typeface="UTM Seagull" panose="02040603050506020204" pitchFamily="18" charset="0"/>
            </a:endParaRPr>
          </a:p>
          <a:p>
            <a:pPr lvl="0" algn="ctr"/>
            <a:endParaRPr lang="en-US" sz="1600" b="1" smtClean="0">
              <a:solidFill>
                <a:srgbClr val="FF0000"/>
              </a:solidFill>
              <a:latin typeface="UTM Seagull" panose="02040603050506020204" pitchFamily="18" charset="0"/>
            </a:endParaRPr>
          </a:p>
          <a:p>
            <a:pPr lvl="0" algn="ctr"/>
            <a:r>
              <a:rPr lang="en-US" sz="1600" b="1" smtClean="0">
                <a:solidFill>
                  <a:srgbClr val="FF0000"/>
                </a:solidFill>
                <a:latin typeface="UTM Seagull" panose="02040603050506020204" pitchFamily="18" charset="0"/>
              </a:rPr>
              <a:t>UBND QUẬN LONG BIÊN</a:t>
            </a:r>
          </a:p>
          <a:p>
            <a:pPr lvl="0" algn="ctr"/>
            <a:endParaRPr lang="en-US" sz="1600" b="1" smtClean="0">
              <a:solidFill>
                <a:srgbClr val="FF0000"/>
              </a:solidFill>
              <a:latin typeface="UTM Seagull" panose="02040603050506020204" pitchFamily="18" charset="0"/>
            </a:endParaRPr>
          </a:p>
          <a:p>
            <a:pPr lvl="0" algn="ctr"/>
            <a:r>
              <a:rPr lang="en-US" sz="2400" b="1" smtClean="0">
                <a:solidFill>
                  <a:srgbClr val="FF0000"/>
                </a:solidFill>
                <a:latin typeface="UTM Seagull" panose="02040603050506020204" pitchFamily="18" charset="0"/>
              </a:rPr>
              <a:t>TRƯỜNG MẦM NON HOA HƯỚNG DƯƠNG</a:t>
            </a:r>
            <a:endParaRPr lang="en-US" sz="2400" b="1">
              <a:solidFill>
                <a:srgbClr val="FF0000"/>
              </a:solidFill>
              <a:latin typeface="UTM Seagull" panose="02040603050506020204" pitchFamily="18" charset="0"/>
            </a:endParaRPr>
          </a:p>
          <a:p>
            <a:pPr lvl="0" algn="ctr"/>
            <a:endParaRPr lang="en-US" sz="6000" smtClean="0">
              <a:solidFill>
                <a:srgbClr val="00B050"/>
              </a:solidFill>
              <a:latin typeface="UTM Seagull" panose="02040603050506020204" pitchFamily="18" charset="0"/>
            </a:endParaRPr>
          </a:p>
          <a:p>
            <a:pPr lvl="0" algn="ctr"/>
            <a:r>
              <a:rPr lang="en-US" sz="6000" smtClean="0">
                <a:solidFill>
                  <a:srgbClr val="00B050"/>
                </a:solidFill>
                <a:latin typeface="UTM Seagull" panose="02040603050506020204" pitchFamily="18" charset="0"/>
              </a:rPr>
              <a:t>Tiếng </a:t>
            </a:r>
            <a:r>
              <a:rPr lang="en-US" sz="6000">
                <a:solidFill>
                  <a:srgbClr val="00B050"/>
                </a:solidFill>
                <a:latin typeface="UTM Seagull" panose="02040603050506020204" pitchFamily="18" charset="0"/>
              </a:rPr>
              <a:t>Anh </a:t>
            </a:r>
          </a:p>
          <a:p>
            <a:pPr lvl="0" algn="ctr"/>
            <a:r>
              <a:rPr lang="en-US" sz="6000">
                <a:solidFill>
                  <a:srgbClr val="002060"/>
                </a:solidFill>
                <a:latin typeface="UTM Seagull" panose="02040603050506020204" pitchFamily="18" charset="0"/>
              </a:rPr>
              <a:t>Chủ đề : Màu sắc</a:t>
            </a:r>
          </a:p>
          <a:p>
            <a:pPr lvl="0" algn="ctr"/>
            <a:r>
              <a:rPr lang="en-US" sz="4000" smtClean="0">
                <a:solidFill>
                  <a:srgbClr val="7030A0"/>
                </a:solidFill>
                <a:latin typeface="UTM Seagull" panose="02040603050506020204" pitchFamily="18" charset="0"/>
              </a:rPr>
              <a:t>Giáo viên: Nguyễn Thị Dương</a:t>
            </a:r>
            <a:endParaRPr lang="en-US" sz="4000" dirty="0">
              <a:solidFill>
                <a:srgbClr val="7030A0"/>
              </a:solidFill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82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9621" y="1443789"/>
            <a:ext cx="9609221" cy="4186990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UTM Seagull" panose="02040603050506020204" pitchFamily="18" charset="0"/>
              </a:rPr>
              <a:t>Blue</a:t>
            </a:r>
            <a:endParaRPr lang="en-US" sz="9000" dirty="0"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03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en-US" sz="50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5773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3445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618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6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ln w="0"/>
                <a:solidFill>
                  <a:srgbClr val="00CC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78730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ln w="0"/>
                <a:solidFill>
                  <a:srgbClr val="FF99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64416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>
                <a:ln w="0"/>
                <a:solidFill>
                  <a:srgbClr val="FA36BD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261125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50000" b="1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3346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9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50000" b="1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656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8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99411" y="365125"/>
            <a:ext cx="9127957" cy="55345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0" b="1" dirty="0" smtClean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50000" b="1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44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pic>
        <p:nvPicPr>
          <p:cNvPr id="5" name="videoplayback (36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2" y="-1"/>
            <a:ext cx="12192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68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80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videoplayback (37)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7844"/>
          </a:xfrm>
        </p:spPr>
      </p:pic>
    </p:spTree>
    <p:extLst>
      <p:ext uri="{BB962C8B-B14F-4D97-AF65-F5344CB8AC3E}">
        <p14:creationId xmlns:p14="http://schemas.microsoft.com/office/powerpoint/2010/main" val="928097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62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07309" y="1512210"/>
            <a:ext cx="7653866" cy="364913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826488" y="2601191"/>
            <a:ext cx="4487333" cy="1676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 smtClean="0">
                <a:latin typeface="UTM Seagull" panose="02040603050506020204" pitchFamily="18" charset="0"/>
              </a:rPr>
              <a:t>RED</a:t>
            </a:r>
            <a:endParaRPr lang="en-US" sz="9000" dirty="0"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441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36295" y="1427747"/>
            <a:ext cx="8903368" cy="391427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rgbClr val="7030A0"/>
                </a:solidFill>
                <a:latin typeface="UTM Seagull" panose="02040603050506020204" pitchFamily="18" charset="0"/>
              </a:rPr>
              <a:t>Yellow</a:t>
            </a:r>
          </a:p>
        </p:txBody>
      </p:sp>
    </p:spTree>
    <p:extLst>
      <p:ext uri="{BB962C8B-B14F-4D97-AF65-F5344CB8AC3E}">
        <p14:creationId xmlns:p14="http://schemas.microsoft.com/office/powerpoint/2010/main" val="248250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27747" y="1235242"/>
            <a:ext cx="9192127" cy="4203032"/>
          </a:xfrm>
          <a:prstGeom prst="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rgbClr val="FF0000"/>
                </a:solidFill>
                <a:latin typeface="UTM Seagull" panose="02040603050506020204" pitchFamily="18" charset="0"/>
              </a:rPr>
              <a:t>Green</a:t>
            </a:r>
          </a:p>
        </p:txBody>
      </p:sp>
    </p:spTree>
    <p:extLst>
      <p:ext uri="{BB962C8B-B14F-4D97-AF65-F5344CB8AC3E}">
        <p14:creationId xmlns:p14="http://schemas.microsoft.com/office/powerpoint/2010/main" val="3143842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572126" y="1443789"/>
            <a:ext cx="8935453" cy="4347411"/>
          </a:xfrm>
          <a:prstGeom prst="ellipse">
            <a:avLst/>
          </a:prstGeom>
          <a:solidFill>
            <a:srgbClr val="FA36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UTM Seagull" panose="02040603050506020204" pitchFamily="18" charset="0"/>
              </a:rPr>
              <a:t>Pink</a:t>
            </a:r>
          </a:p>
        </p:txBody>
      </p:sp>
    </p:spTree>
    <p:extLst>
      <p:ext uri="{BB962C8B-B14F-4D97-AF65-F5344CB8AC3E}">
        <p14:creationId xmlns:p14="http://schemas.microsoft.com/office/powerpoint/2010/main" val="287489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0042" y="1507958"/>
            <a:ext cx="8983579" cy="3785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solidFill>
                  <a:srgbClr val="FF0000"/>
                </a:solidFill>
                <a:latin typeface="UTM Seagull" panose="02040603050506020204" pitchFamily="18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071818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9621" y="1443789"/>
            <a:ext cx="9609221" cy="418699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0" dirty="0">
                <a:latin typeface="UTM Seagull" panose="02040603050506020204" pitchFamily="18" charset="0"/>
              </a:rPr>
              <a:t>Black</a:t>
            </a:r>
          </a:p>
        </p:txBody>
      </p:sp>
    </p:spTree>
    <p:extLst>
      <p:ext uri="{BB962C8B-B14F-4D97-AF65-F5344CB8AC3E}">
        <p14:creationId xmlns:p14="http://schemas.microsoft.com/office/powerpoint/2010/main" val="394472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7878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40042" y="1507958"/>
            <a:ext cx="8983579" cy="3785937"/>
          </a:xfrm>
          <a:prstGeom prst="rect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solidFill>
                  <a:srgbClr val="002060"/>
                </a:solidFill>
                <a:latin typeface="UTM Seagull" panose="02040603050506020204" pitchFamily="18" charset="0"/>
              </a:rPr>
              <a:t>Orange</a:t>
            </a:r>
            <a:endParaRPr lang="en-US" sz="9000" dirty="0">
              <a:solidFill>
                <a:srgbClr val="002060"/>
              </a:solidFill>
              <a:latin typeface="UTM Seagull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79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40</Words>
  <Application>Microsoft Office PowerPoint</Application>
  <PresentationFormat>Widescreen</PresentationFormat>
  <Paragraphs>26</Paragraphs>
  <Slides>20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UTM Seagull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Administrator</cp:lastModifiedBy>
  <cp:revision>8</cp:revision>
  <dcterms:created xsi:type="dcterms:W3CDTF">2023-07-18T13:24:10Z</dcterms:created>
  <dcterms:modified xsi:type="dcterms:W3CDTF">2023-09-15T08:36:48Z</dcterms:modified>
</cp:coreProperties>
</file>