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8" r:id="rId4"/>
    <p:sldId id="275" r:id="rId5"/>
    <p:sldId id="288" r:id="rId6"/>
    <p:sldId id="276" r:id="rId7"/>
    <p:sldId id="277" r:id="rId8"/>
    <p:sldId id="278" r:id="rId9"/>
    <p:sldId id="281" r:id="rId10"/>
    <p:sldId id="291" r:id="rId11"/>
    <p:sldId id="301" r:id="rId12"/>
    <p:sldId id="290" r:id="rId13"/>
    <p:sldId id="292" r:id="rId14"/>
    <p:sldId id="293" r:id="rId15"/>
    <p:sldId id="259" r:id="rId16"/>
    <p:sldId id="296" r:id="rId17"/>
    <p:sldId id="297" r:id="rId18"/>
    <p:sldId id="294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FF3300"/>
    <a:srgbClr val="CA86CC"/>
    <a:srgbClr val="E1C8E6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0.gif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gif"/><Relationship Id="rId4" Type="http://schemas.microsoft.com/office/2007/relationships/media" Target="../media/media1.mp3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" y="-10160"/>
            <a:ext cx="12192000" cy="686816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58510" y="763601"/>
            <a:ext cx="627467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UBND QUẬN LONG BIÊN</a:t>
            </a:r>
            <a:endParaRPr lang="en-US" alt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 MẦM </a:t>
            </a:r>
            <a:r>
              <a:rPr lang="en-US" alt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NON </a:t>
            </a:r>
            <a:r>
              <a:rPr lang="en-US" altLang="en-US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 HƯỚNG DƯƠNG</a:t>
            </a:r>
            <a:endParaRPr lang="en-US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434337" y="2654342"/>
            <a:ext cx="9353006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5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tai nạn bỏng từ đồ dùng gia đình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Dương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  <a:endParaRPr lang="en-US" sz="6600" b="1" cap="none" spc="0" dirty="0">
              <a:ln w="9525">
                <a:solidFill>
                  <a:srgbClr val="FF0066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 nước nóng, lạnh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 củi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Bật lửa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CHUNG SỨC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nhanh nhất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ội nào chọn đúng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Chương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trình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lvl="1"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</a:rPr>
              <a:t>Ở NHÀ CHỦ NHẬT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Gia đình tài năng</a:t>
            </a:r>
            <a:endParaRPr lang="en-US" sz="5400" b="1" cap="none" spc="0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431" y="3243479"/>
            <a:ext cx="609600" cy="609600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KHÁM PHÁ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95</Words>
  <Application>Microsoft Office PowerPoint</Application>
  <PresentationFormat>Widescreen</PresentationFormat>
  <Paragraphs>33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51</cp:revision>
  <dcterms:created xsi:type="dcterms:W3CDTF">2022-11-22T05:18:23Z</dcterms:created>
  <dcterms:modified xsi:type="dcterms:W3CDTF">2023-09-15T08:49:49Z</dcterms:modified>
</cp:coreProperties>
</file>