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6.wav" ContentType="audio/x-wav"/>
  <Override PartName="/ppt/media/audio7.wav" ContentType="audio/x-wav"/>
  <Override PartName="/ppt/notesSlides/notesSlide3.xml" ContentType="application/vnd.openxmlformats-officedocument.presentationml.notesSlide+xml"/>
  <Override PartName="/ppt/media/audio8.wav" ContentType="audio/x-wav"/>
  <Override PartName="/ppt/notesSlides/notesSlide4.xml" ContentType="application/vnd.openxmlformats-officedocument.presentationml.notesSlide+xml"/>
  <Override PartName="/ppt/media/audio9.wav" ContentType="audio/x-wav"/>
  <Override PartName="/ppt/notesSlides/notesSlide5.xml" ContentType="application/vnd.openxmlformats-officedocument.presentationml.notesSlide+xml"/>
  <Override PartName="/ppt/media/audio10.wav" ContentType="audio/x-wav"/>
  <Override PartName="/ppt/notesSlides/notesSlide6.xml" ContentType="application/vnd.openxmlformats-officedocument.presentationml.notesSlide+xml"/>
  <Override PartName="/ppt/media/audio11.wav" ContentType="audio/x-wav"/>
  <Override PartName="/ppt/notesSlides/notesSlide7.xml" ContentType="application/vnd.openxmlformats-officedocument.presentationml.notesSlide+xml"/>
  <Override PartName="/ppt/media/audio12.wav" ContentType="audio/x-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56" r:id="rId2"/>
    <p:sldId id="312" r:id="rId3"/>
    <p:sldId id="274" r:id="rId4"/>
    <p:sldId id="310" r:id="rId5"/>
    <p:sldId id="259" r:id="rId6"/>
    <p:sldId id="257" r:id="rId7"/>
    <p:sldId id="261" r:id="rId8"/>
    <p:sldId id="275" r:id="rId9"/>
    <p:sldId id="262" r:id="rId10"/>
    <p:sldId id="258" r:id="rId11"/>
    <p:sldId id="288" r:id="rId12"/>
    <p:sldId id="284" r:id="rId13"/>
    <p:sldId id="293" r:id="rId14"/>
    <p:sldId id="286" r:id="rId15"/>
    <p:sldId id="283" r:id="rId16"/>
    <p:sldId id="289" r:id="rId17"/>
    <p:sldId id="285" r:id="rId18"/>
    <p:sldId id="290" r:id="rId19"/>
    <p:sldId id="287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9B64-30F6-4EED-8118-4A2FF1A6889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497A8-4615-407A-B75B-FE9663194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4F2D29A-2832-443B-8D26-6047772081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C5A6C2-F1AB-4FD2-A0C9-833EEDFB435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290DDCF-A648-4D21-B9CF-C4CE48596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CF09174-4323-4696-9FFE-6B0077E3E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CCCC36F-7E8D-469A-8240-7EC7CC5BD7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54D9-2FC3-44EE-B94C-36BCD7C6E4C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867B99B-565A-44DE-8529-30B6382D3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EEF92F1-1416-4B0A-B52F-9D16C44C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B0B7856-F896-4FD5-8F75-5588CD483D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FC805-821A-469C-BC81-1C9071785BB0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9235A53-E5FE-423D-82BC-DF5CCB622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3B1707D-777F-405C-9E40-E349F35E0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C2BF858-63CC-45DD-BC1B-D21FA6004E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B7E5F-1266-439B-AA43-39B58B6C57E1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7A947C9-9313-4657-B842-67FD06F21F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BAB0D40-A221-450C-A58D-031F397B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98390E8-CCCE-42C4-A0F2-6C5969681D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6447D-7EC3-479A-9012-04D207A5EB80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6B8DE4-2F07-41C9-A973-8F96E4EA6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919A516-D95A-451A-9145-7C841F459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A76394C-5769-4577-AB4C-F918A8132F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07F8F-5845-4EB3-97CD-3FCD04EC5273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4A00245-00C3-48FF-A4B0-5BCD0C6F6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9CEB311-B4F7-469A-B6D8-B2D471A2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F7E8704-BDF1-4922-AA54-2C27965BCA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A67A5C-8D06-435B-AA6A-F734A044280E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700097E-B7BA-4463-B7CF-9F6FC944B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810D39E-9AD4-4E57-A365-F5558FDD3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0667E59-8739-4243-8362-655717A3FE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B6547A-BB9B-4F7A-A8C5-20DEE6FF8245}" type="slidenum">
              <a:rPr lang="en-US" altLang="es-E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s-ES">
              <a:latin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7E0F351-5216-4443-8F8E-3DFCD301B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45A9D90-4980-4A9D-AB74-90100DCE2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DB5A403-598D-4420-B4F2-0C4D22CB55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13C86-38CA-4810-BFAA-F4CA68C9E9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F16F8-61D5-4340-8116-DA6C07EC26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C924F-3C98-42FC-A8AC-14DCB6DEF8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4327280"/>
      </p:ext>
    </p:extLst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  <p:sldLayoutId id="214748375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lcKp3bWH8&amp;list=RDtVlcKp3bWH8&amp;index=1&amp;loop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12" Type="http://schemas.microsoft.com/office/2007/relationships/hdphoto" Target="../media/hdphoto16.wdp"/><Relationship Id="rId17" Type="http://schemas.openxmlformats.org/officeDocument/2006/relationships/image" Target="../media/image12.png"/><Relationship Id="rId2" Type="http://schemas.openxmlformats.org/officeDocument/2006/relationships/audio" Target="../media/media7.mp3"/><Relationship Id="rId16" Type="http://schemas.openxmlformats.org/officeDocument/2006/relationships/slide" Target="slide4.xml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microsoft.com/office/2007/relationships/hdphoto" Target="../media/hdphoto15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pn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audio" Target="../media/audio6.wav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4.png"/><Relationship Id="rId5" Type="http://schemas.openxmlformats.org/officeDocument/2006/relationships/audio" Target="../media/audio8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png"/><Relationship Id="rId12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audio" Target="../media/audio9.wav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4.png"/><Relationship Id="rId5" Type="http://schemas.openxmlformats.org/officeDocument/2006/relationships/audio" Target="../media/audio10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4.png"/><Relationship Id="rId5" Type="http://schemas.openxmlformats.org/officeDocument/2006/relationships/audio" Target="../media/audio11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2.xml"/><Relationship Id="rId7" Type="http://schemas.openxmlformats.org/officeDocument/2006/relationships/audio" Target="../media/audio7.wav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4.png"/><Relationship Id="rId11" Type="http://schemas.openxmlformats.org/officeDocument/2006/relationships/slide" Target="slide4.xml"/><Relationship Id="rId5" Type="http://schemas.openxmlformats.org/officeDocument/2006/relationships/audio" Target="../media/audio1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inytap.com/activities/g2n7o/play/numbers-fun-1-to-1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Video%20&amp;%20wav/Video%20Song/Greeting&amp;%20Goodbye/Bye%20Bye%20Goodbye%20%20Goodbye%20Song%20for%20Kids%20%20Super%20Simple%20Songs_480p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hyperlink" Target="https://www.tinytap.com/activities/g3woo/play/finding-colors" TargetMode="Externa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hyperlink" Target="https://www.tinytap.com/activities/g3jx9/play/kitchen-color-sort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image" Target="../media/image8.sv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aMTIm-D1l54&amp;loop=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audio" Target="../media/media3.mp3"/><Relationship Id="rId16" Type="http://schemas.openxmlformats.org/officeDocument/2006/relationships/slide" Target="slide4.xml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5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2" Type="http://schemas.openxmlformats.org/officeDocument/2006/relationships/audio" Target="../media/media4.mp3"/><Relationship Id="rId16" Type="http://schemas.openxmlformats.org/officeDocument/2006/relationships/image" Target="../media/image12.png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5" Type="http://schemas.openxmlformats.org/officeDocument/2006/relationships/slide" Target="slide4.xml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media5.mp3"/><Relationship Id="rId16" Type="http://schemas.openxmlformats.org/officeDocument/2006/relationships/image" Target="../media/image12.png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11" Type="http://schemas.microsoft.com/office/2007/relationships/hdphoto" Target="../media/hdphoto10.wdp"/><Relationship Id="rId5" Type="http://schemas.openxmlformats.org/officeDocument/2006/relationships/audio" Target="../media/audio4.wav"/><Relationship Id="rId15" Type="http://schemas.openxmlformats.org/officeDocument/2006/relationships/slide" Target="slide4.xml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11" Type="http://schemas.microsoft.com/office/2007/relationships/hdphoto" Target="../media/hdphoto13.wdp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rry blue colored background with white lights.">
            <a:extLst>
              <a:ext uri="{FF2B5EF4-FFF2-40B4-BE49-F238E27FC236}">
                <a16:creationId xmlns:a16="http://schemas.microsoft.com/office/drawing/2014/main" id="{0002B1C7-A603-4A8E-B0A1-1E6FA30E4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ello! | Super Simple Songs - YouTube">
            <a:hlinkClick r:id="rId3"/>
            <a:extLst>
              <a:ext uri="{FF2B5EF4-FFF2-40B4-BE49-F238E27FC236}">
                <a16:creationId xmlns:a16="http://schemas.microsoft.com/office/drawing/2014/main" id="{7347C851-6383-4301-B094-E0E4B978D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1" b="1"/>
          <a:stretch/>
        </p:blipFill>
        <p:spPr bwMode="auto">
          <a:xfrm>
            <a:off x="566928" y="383155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1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CD52BD47-5A8D-49F5-AC0B-1D9B1A1F8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4270648" y="-684722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489384" y="1688515"/>
                  <a:pt x="470334" y="29227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285750" y="2732289"/>
                  <a:pt x="285750" y="1688515"/>
                  <a:pt x="0" y="378042"/>
                </a:cubicBezTo>
                <a:close/>
              </a:path>
            </a:pathLst>
          </a:custGeom>
          <a:solidFill>
            <a:srgbClr val="F89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F89108"/>
          </a:solidFill>
          <a:ln>
            <a:noFill/>
          </a:ln>
          <a:effectLst>
            <a:glow rad="101600">
              <a:srgbClr val="F8910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iconsdb.com/icons/preview/orange/carrot-xxl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152">
            <a:off x="9432181" y="2245803"/>
            <a:ext cx="243840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psd100.com/ppp/2013/10/0401/Pumpkin-lantern-icon-1004150539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87" y="4329099"/>
            <a:ext cx="2376264" cy="2376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78489" y="399977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orange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89556" y="3470006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carrot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48690" y="5523715"/>
            <a:ext cx="230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pumpkin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3120378"/>
            <a:ext cx="4104456" cy="981375"/>
          </a:xfrm>
          <a:prstGeom prst="rect">
            <a:avLst/>
          </a:prstGeom>
        </p:spPr>
      </p:pic>
      <p:pic>
        <p:nvPicPr>
          <p:cNvPr id="7" name="Picture 2" descr="http://www.clker.com/cliparts/b/6/U/f/U/n/orange-slice-md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412776"/>
            <a:ext cx="4199474" cy="41044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37457" y="222151"/>
            <a:ext cx="3454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4" name="orange__gb_3">
            <a:hlinkClick r:id="" action="ppaction://media"/>
            <a:extLst>
              <a:ext uri="{FF2B5EF4-FFF2-40B4-BE49-F238E27FC236}">
                <a16:creationId xmlns:a16="http://schemas.microsoft.com/office/drawing/2014/main" id="{4BBADAE9-0F0A-4443-ACDB-CC623BE8E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42159" y="3299793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6" action="ppaction://hlinksldjump"/>
            <a:extLst>
              <a:ext uri="{FF2B5EF4-FFF2-40B4-BE49-F238E27FC236}">
                <a16:creationId xmlns:a16="http://schemas.microsoft.com/office/drawing/2014/main" id="{0E69128E-AB24-4C46-B108-FA36C2A5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31892 -0.3025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1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5" grpId="0" animBg="1"/>
      <p:bldP spid="2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C33FAAE-13FF-4D0D-A023-011BA5EE3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11629" y="162325"/>
            <a:ext cx="1126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blue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063552" y="2708920"/>
            <a:ext cx="292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>
                <a:solidFill>
                  <a:schemeClr val="bg1"/>
                </a:solidFill>
              </a:rPr>
              <a:t>yellow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663868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green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2D03C7D0-46B9-4B9F-BACE-037BC321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7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8" grpId="2" animBg="1"/>
      <p:bldP spid="27" grpId="0"/>
      <p:bldP spid="17" grpId="0" animBg="1"/>
      <p:bldP spid="17" grpId="1" animBg="1"/>
      <p:bldP spid="17" grpId="2" animBg="1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F811A4A-0B0C-4EBE-8E3D-9E048C336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02772" y="162325"/>
            <a:ext cx="1136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23592" y="270892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red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>
                <a:solidFill>
                  <a:schemeClr val="bg1"/>
                </a:solidFill>
              </a:rPr>
              <a:t>yellow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83832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orange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FF17A543-5EF3-4E96-9EAC-7B84014D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3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5742A62B-0691-4011-96B4-6D35F0125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70114" y="162325"/>
            <a:ext cx="11440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What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colour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do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you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get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by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mixing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these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 </a:t>
            </a:r>
            <a:r>
              <a:rPr lang="es-ES_tradnl" sz="6000" b="1" dirty="0" err="1">
                <a:solidFill>
                  <a:srgbClr val="FF0000"/>
                </a:solidFill>
                <a:latin typeface="AR CARTER" panose="02000000000000000000" pitchFamily="2" charset="0"/>
              </a:rPr>
              <a:t>ones</a:t>
            </a:r>
            <a:r>
              <a:rPr lang="es-ES_tradnl" sz="6000" b="1" dirty="0">
                <a:solidFill>
                  <a:srgbClr val="FF0000"/>
                </a:solidFill>
                <a:latin typeface="AR CARTER" panose="02000000000000000000" pitchFamily="2" charset="0"/>
              </a:rPr>
              <a:t>?</a:t>
            </a:r>
            <a:endParaRPr lang="es-ES" sz="6000" b="1" dirty="0">
              <a:solidFill>
                <a:srgbClr val="FF0000"/>
              </a:solidFill>
              <a:latin typeface="AR CARTER" panose="02000000000000000000" pitchFamily="2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847528" y="1937569"/>
            <a:ext cx="3384376" cy="2808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Elipse"/>
          <p:cNvSpPr/>
          <p:nvPr/>
        </p:nvSpPr>
        <p:spPr>
          <a:xfrm>
            <a:off x="7032104" y="1946449"/>
            <a:ext cx="3312368" cy="279943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23592" y="2708920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red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328164" y="2708920"/>
            <a:ext cx="287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solidFill>
                  <a:schemeClr val="bg1"/>
                </a:solidFill>
              </a:rPr>
              <a:t>blue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583832" y="2793702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err="1">
                <a:solidFill>
                  <a:schemeClr val="bg1"/>
                </a:solidFill>
              </a:rPr>
              <a:t>purple</a:t>
            </a:r>
            <a:endParaRPr lang="es-ES" sz="5400" b="1" dirty="0">
              <a:solidFill>
                <a:schemeClr val="bg1"/>
              </a:solidFill>
            </a:endParaRPr>
          </a:p>
        </p:txBody>
      </p:sp>
      <p:pic>
        <p:nvPicPr>
          <p:cNvPr id="10" name="Picture 99" descr="Salir">
            <a:hlinkClick r:id="rId5" action="ppaction://hlinksldjump"/>
            <a:extLst>
              <a:ext uri="{FF2B5EF4-FFF2-40B4-BE49-F238E27FC236}">
                <a16:creationId xmlns:a16="http://schemas.microsoft.com/office/drawing/2014/main" id="{CD8D90F6-2A42-4DF3-BDC1-12A6FC86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33" y="5948363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5989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57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52C6F33F-AE25-4459-9975-FBC8609C3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6AD8FE2D-33DC-446B-A82E-89DFA2B4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This pen is …</a:t>
            </a:r>
          </a:p>
        </p:txBody>
      </p:sp>
      <p:sp>
        <p:nvSpPr>
          <p:cNvPr id="66566" name="Freeform 6">
            <a:extLst>
              <a:ext uri="{FF2B5EF4-FFF2-40B4-BE49-F238E27FC236}">
                <a16:creationId xmlns:a16="http://schemas.microsoft.com/office/drawing/2014/main" id="{6F46BBD0-E0D6-4788-815E-31ED3FF07235}"/>
              </a:ext>
            </a:extLst>
          </p:cNvPr>
          <p:cNvSpPr>
            <a:spLocks/>
          </p:cNvSpPr>
          <p:nvPr/>
        </p:nvSpPr>
        <p:spPr bwMode="auto">
          <a:xfrm rot="20441211">
            <a:off x="9566275" y="1530350"/>
            <a:ext cx="863600" cy="603250"/>
          </a:xfrm>
          <a:custGeom>
            <a:avLst/>
            <a:gdLst>
              <a:gd name="T0" fmla="*/ 520257024 w 850"/>
              <a:gd name="T1" fmla="*/ 11397429 h 619"/>
              <a:gd name="T2" fmla="*/ 136257792 w 850"/>
              <a:gd name="T3" fmla="*/ 125367824 h 619"/>
              <a:gd name="T4" fmla="*/ 74322432 w 850"/>
              <a:gd name="T5" fmla="*/ 170956567 h 619"/>
              <a:gd name="T6" fmla="*/ 37161216 w 850"/>
              <a:gd name="T7" fmla="*/ 239339194 h 619"/>
              <a:gd name="T8" fmla="*/ 0 w 850"/>
              <a:gd name="T9" fmla="*/ 353310563 h 619"/>
              <a:gd name="T10" fmla="*/ 24774144 w 850"/>
              <a:gd name="T11" fmla="*/ 421693190 h 619"/>
              <a:gd name="T12" fmla="*/ 37161216 w 850"/>
              <a:gd name="T13" fmla="*/ 467280958 h 619"/>
              <a:gd name="T14" fmla="*/ 123870720 w 850"/>
              <a:gd name="T15" fmla="*/ 490075817 h 619"/>
              <a:gd name="T16" fmla="*/ 470708736 w 850"/>
              <a:gd name="T17" fmla="*/ 501472272 h 619"/>
              <a:gd name="T18" fmla="*/ 619353600 w 850"/>
              <a:gd name="T19" fmla="*/ 455884504 h 619"/>
              <a:gd name="T20" fmla="*/ 854707968 w 850"/>
              <a:gd name="T21" fmla="*/ 398898332 h 619"/>
              <a:gd name="T22" fmla="*/ 842320896 w 850"/>
              <a:gd name="T23" fmla="*/ 330515705 h 619"/>
              <a:gd name="T24" fmla="*/ 817546752 w 850"/>
              <a:gd name="T25" fmla="*/ 250736623 h 619"/>
              <a:gd name="T26" fmla="*/ 842320896 w 850"/>
              <a:gd name="T27" fmla="*/ 170956567 h 619"/>
              <a:gd name="T28" fmla="*/ 743224320 w 850"/>
              <a:gd name="T29" fmla="*/ 148162683 h 619"/>
              <a:gd name="T30" fmla="*/ 730837248 w 850"/>
              <a:gd name="T31" fmla="*/ 113971370 h 619"/>
              <a:gd name="T32" fmla="*/ 693676032 w 850"/>
              <a:gd name="T33" fmla="*/ 91176511 h 619"/>
              <a:gd name="T34" fmla="*/ 668901888 w 850"/>
              <a:gd name="T35" fmla="*/ 56985197 h 619"/>
              <a:gd name="T36" fmla="*/ 594579456 w 850"/>
              <a:gd name="T37" fmla="*/ 34191313 h 619"/>
              <a:gd name="T38" fmla="*/ 557418240 w 850"/>
              <a:gd name="T39" fmla="*/ 11397429 h 619"/>
              <a:gd name="T40" fmla="*/ 520257024 w 850"/>
              <a:gd name="T41" fmla="*/ 0 h 619"/>
              <a:gd name="T42" fmla="*/ 520257024 w 850"/>
              <a:gd name="T43" fmla="*/ 1139742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pic>
        <p:nvPicPr>
          <p:cNvPr id="8196" name="Picture 46" descr="red_p">
            <a:extLst>
              <a:ext uri="{FF2B5EF4-FFF2-40B4-BE49-F238E27FC236}">
                <a16:creationId xmlns:a16="http://schemas.microsoft.com/office/drawing/2014/main" id="{206B8199-FE25-488C-AB02-84D7BB2B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84314"/>
            <a:ext cx="21383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47" descr="red_pen">
            <a:extLst>
              <a:ext uri="{FF2B5EF4-FFF2-40B4-BE49-F238E27FC236}">
                <a16:creationId xmlns:a16="http://schemas.microsoft.com/office/drawing/2014/main" id="{0FCD3F95-5734-4CC7-AF60-B543852A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484313"/>
            <a:ext cx="2138362" cy="39608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8" name="Freeform 48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4105B046-C588-4234-9347-A62D387D3389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6609" name="Freeform 49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D4DA742-5EE9-44F1-8A50-10DFF71005AB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6610" name="Freeform 50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7E230E83-861B-4023-B847-DA230B284D60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6612" name="Freeform 52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03F3E05-75AB-4876-A0AF-A9C3A4721414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6613" name="Freeform 53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CA82066C-49ED-4E5A-ACF8-D93F596289B1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6614" name="Freeform 54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BC8EA67E-78A5-4968-B08A-893FD8D41E3A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6615" name="Freeform 55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529BBC4-8730-4B63-BCB0-9FF90FA60DB1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6616" name="Freeform 56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E3F0E9CA-52D0-4EC9-BA07-DB99F700187D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6617" name="Freeform 57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936C6DC-711E-4C9A-8BFA-98C4AFBA702D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8C75BECB-694D-4617-A9A7-6200C0EF9A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88389" y="476250"/>
            <a:ext cx="1582737" cy="1466850"/>
            <a:chOff x="2655" y="1738"/>
            <a:chExt cx="866" cy="834"/>
          </a:xfrm>
        </p:grpSpPr>
        <p:sp>
          <p:nvSpPr>
            <p:cNvPr id="8212" name="Freeform 35">
              <a:extLst>
                <a:ext uri="{FF2B5EF4-FFF2-40B4-BE49-F238E27FC236}">
                  <a16:creationId xmlns:a16="http://schemas.microsoft.com/office/drawing/2014/main" id="{B27EEBFF-5513-4CCA-A282-02E96693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6">
              <a:extLst>
                <a:ext uri="{FF2B5EF4-FFF2-40B4-BE49-F238E27FC236}">
                  <a16:creationId xmlns:a16="http://schemas.microsoft.com/office/drawing/2014/main" id="{571E9135-9282-4882-8B37-AF0A20F7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6" cy="452"/>
            </a:xfrm>
            <a:custGeom>
              <a:avLst/>
              <a:gdLst>
                <a:gd name="T0" fmla="*/ 453 w 463"/>
                <a:gd name="T1" fmla="*/ 19 h 452"/>
                <a:gd name="T2" fmla="*/ 425 w 463"/>
                <a:gd name="T3" fmla="*/ 45 h 452"/>
                <a:gd name="T4" fmla="*/ 386 w 463"/>
                <a:gd name="T5" fmla="*/ 69 h 452"/>
                <a:gd name="T6" fmla="*/ 357 w 463"/>
                <a:gd name="T7" fmla="*/ 92 h 452"/>
                <a:gd name="T8" fmla="*/ 327 w 463"/>
                <a:gd name="T9" fmla="*/ 114 h 452"/>
                <a:gd name="T10" fmla="*/ 267 w 463"/>
                <a:gd name="T11" fmla="*/ 155 h 452"/>
                <a:gd name="T12" fmla="*/ 198 w 463"/>
                <a:gd name="T13" fmla="*/ 196 h 452"/>
                <a:gd name="T14" fmla="*/ 142 w 463"/>
                <a:gd name="T15" fmla="*/ 238 h 452"/>
                <a:gd name="T16" fmla="*/ 116 w 463"/>
                <a:gd name="T17" fmla="*/ 261 h 452"/>
                <a:gd name="T18" fmla="*/ 91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91 w 463"/>
                <a:gd name="T29" fmla="*/ 452 h 452"/>
                <a:gd name="T30" fmla="*/ 111 w 463"/>
                <a:gd name="T31" fmla="*/ 422 h 452"/>
                <a:gd name="T32" fmla="*/ 132 w 463"/>
                <a:gd name="T33" fmla="*/ 394 h 452"/>
                <a:gd name="T34" fmla="*/ 153 w 463"/>
                <a:gd name="T35" fmla="*/ 367 h 452"/>
                <a:gd name="T36" fmla="*/ 176 w 463"/>
                <a:gd name="T37" fmla="*/ 342 h 452"/>
                <a:gd name="T38" fmla="*/ 225 w 463"/>
                <a:gd name="T39" fmla="*/ 293 h 452"/>
                <a:gd name="T40" fmla="*/ 283 w 463"/>
                <a:gd name="T41" fmla="*/ 246 h 452"/>
                <a:gd name="T42" fmla="*/ 334 w 463"/>
                <a:gd name="T43" fmla="*/ 199 h 452"/>
                <a:gd name="T44" fmla="*/ 383 w 463"/>
                <a:gd name="T45" fmla="*/ 149 h 452"/>
                <a:gd name="T46" fmla="*/ 415 w 463"/>
                <a:gd name="T47" fmla="*/ 121 h 452"/>
                <a:gd name="T48" fmla="*/ 438 w 463"/>
                <a:gd name="T49" fmla="*/ 93 h 452"/>
                <a:gd name="T50" fmla="*/ 460 w 463"/>
                <a:gd name="T51" fmla="*/ 63 h 452"/>
                <a:gd name="T52" fmla="*/ 481 w 463"/>
                <a:gd name="T53" fmla="*/ 31 h 452"/>
                <a:gd name="T54" fmla="*/ 486 w 463"/>
                <a:gd name="T55" fmla="*/ 19 h 452"/>
                <a:gd name="T56" fmla="*/ 490 w 463"/>
                <a:gd name="T57" fmla="*/ 10 h 452"/>
                <a:gd name="T58" fmla="*/ 490 w 463"/>
                <a:gd name="T59" fmla="*/ 5 h 452"/>
                <a:gd name="T60" fmla="*/ 486 w 463"/>
                <a:gd name="T61" fmla="*/ 2 h 452"/>
                <a:gd name="T62" fmla="*/ 482 w 463"/>
                <a:gd name="T63" fmla="*/ 0 h 452"/>
                <a:gd name="T64" fmla="*/ 474 w 463"/>
                <a:gd name="T65" fmla="*/ 4 h 452"/>
                <a:gd name="T66" fmla="*/ 464 w 463"/>
                <a:gd name="T67" fmla="*/ 10 h 452"/>
                <a:gd name="T68" fmla="*/ 453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37">
              <a:extLst>
                <a:ext uri="{FF2B5EF4-FFF2-40B4-BE49-F238E27FC236}">
                  <a16:creationId xmlns:a16="http://schemas.microsoft.com/office/drawing/2014/main" id="{FC723EB4-33B9-4D90-B684-B61FDF52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52 h 173"/>
                <a:gd name="T4" fmla="*/ 130 w 162"/>
                <a:gd name="T5" fmla="*/ 77 h 173"/>
                <a:gd name="T6" fmla="*/ 99 w 162"/>
                <a:gd name="T7" fmla="*/ 104 h 173"/>
                <a:gd name="T8" fmla="*/ 71 w 162"/>
                <a:gd name="T9" fmla="*/ 126 h 173"/>
                <a:gd name="T10" fmla="*/ 44 w 162"/>
                <a:gd name="T11" fmla="*/ 155 h 173"/>
                <a:gd name="T12" fmla="*/ 0 w 162"/>
                <a:gd name="T13" fmla="*/ 134 h 173"/>
                <a:gd name="T14" fmla="*/ 20 w 162"/>
                <a:gd name="T15" fmla="*/ 105 h 173"/>
                <a:gd name="T16" fmla="*/ 38 w 162"/>
                <a:gd name="T17" fmla="*/ 67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38">
              <a:extLst>
                <a:ext uri="{FF2B5EF4-FFF2-40B4-BE49-F238E27FC236}">
                  <a16:creationId xmlns:a16="http://schemas.microsoft.com/office/drawing/2014/main" id="{66796794-2636-4289-9361-0FEE1EADA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9">
              <a:extLst>
                <a:ext uri="{FF2B5EF4-FFF2-40B4-BE49-F238E27FC236}">
                  <a16:creationId xmlns:a16="http://schemas.microsoft.com/office/drawing/2014/main" id="{25FD7909-906B-4370-8590-CAC50E6D3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44 h 367"/>
                <a:gd name="T2" fmla="*/ 17 w 399"/>
                <a:gd name="T3" fmla="*/ 315 h 367"/>
                <a:gd name="T4" fmla="*/ 34 w 399"/>
                <a:gd name="T5" fmla="*/ 285 h 367"/>
                <a:gd name="T6" fmla="*/ 54 w 399"/>
                <a:gd name="T7" fmla="*/ 259 h 367"/>
                <a:gd name="T8" fmla="*/ 76 w 399"/>
                <a:gd name="T9" fmla="*/ 235 h 367"/>
                <a:gd name="T10" fmla="*/ 99 w 399"/>
                <a:gd name="T11" fmla="*/ 211 h 367"/>
                <a:gd name="T12" fmla="*/ 123 w 399"/>
                <a:gd name="T13" fmla="*/ 189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08 h 367"/>
                <a:gd name="T34" fmla="*/ 102 w 399"/>
                <a:gd name="T35" fmla="*/ 252 h 367"/>
                <a:gd name="T36" fmla="*/ 79 w 399"/>
                <a:gd name="T37" fmla="*/ 276 h 367"/>
                <a:gd name="T38" fmla="*/ 56 w 399"/>
                <a:gd name="T39" fmla="*/ 302 h 367"/>
                <a:gd name="T40" fmla="*/ 34 w 399"/>
                <a:gd name="T41" fmla="*/ 329 h 367"/>
                <a:gd name="T42" fmla="*/ 13 w 399"/>
                <a:gd name="T43" fmla="*/ 358 h 367"/>
                <a:gd name="T44" fmla="*/ 0 w 399"/>
                <a:gd name="T45" fmla="*/ 344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40">
              <a:extLst>
                <a:ext uri="{FF2B5EF4-FFF2-40B4-BE49-F238E27FC236}">
                  <a16:creationId xmlns:a16="http://schemas.microsoft.com/office/drawing/2014/main" id="{16D15546-DEF7-4827-96CB-270C38772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41">
              <a:extLst>
                <a:ext uri="{FF2B5EF4-FFF2-40B4-BE49-F238E27FC236}">
                  <a16:creationId xmlns:a16="http://schemas.microsoft.com/office/drawing/2014/main" id="{5FFECD0C-0AEA-44EB-8D34-CF597CC9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2">
              <a:extLst>
                <a:ext uri="{FF2B5EF4-FFF2-40B4-BE49-F238E27FC236}">
                  <a16:creationId xmlns:a16="http://schemas.microsoft.com/office/drawing/2014/main" id="{E96F5F25-7E61-4D9A-9160-F2B8AB461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43">
              <a:extLst>
                <a:ext uri="{FF2B5EF4-FFF2-40B4-BE49-F238E27FC236}">
                  <a16:creationId xmlns:a16="http://schemas.microsoft.com/office/drawing/2014/main" id="{65967813-E22A-40F5-8D43-B7506F13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44">
              <a:extLst>
                <a:ext uri="{FF2B5EF4-FFF2-40B4-BE49-F238E27FC236}">
                  <a16:creationId xmlns:a16="http://schemas.microsoft.com/office/drawing/2014/main" id="{35F6E755-5C61-4D1C-B139-D464A2D3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45">
              <a:extLst>
                <a:ext uri="{FF2B5EF4-FFF2-40B4-BE49-F238E27FC236}">
                  <a16:creationId xmlns:a16="http://schemas.microsoft.com/office/drawing/2014/main" id="{127FAA5B-A402-4AAC-994F-875D03ED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9" name="Text Box 59">
            <a:extLst>
              <a:ext uri="{FF2B5EF4-FFF2-40B4-BE49-F238E27FC236}">
                <a16:creationId xmlns:a16="http://schemas.microsoft.com/office/drawing/2014/main" id="{9A2C9137-FF10-48A8-91A2-6F10CBBD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8210" name="Picture 60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94C55F-D094-4E9D-BBB2-332D12A4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92279793-58B0-4C45-8450-F4D17B71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red__gb_1">
            <a:hlinkClick r:id="" action="ppaction://media"/>
            <a:extLst>
              <a:ext uri="{FF2B5EF4-FFF2-40B4-BE49-F238E27FC236}">
                <a16:creationId xmlns:a16="http://schemas.microsoft.com/office/drawing/2014/main" id="{1E38E400-8D62-4754-BFF6-C8C974326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92800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1475 0.00648 -0.02482 0.01435 -0.04079 0.01713 C -0.04704 0.02153 -0.05312 0.02547 -0.05919 0.02963 C -0.06544 0.0338 -0.07308 0.03403 -0.07968 0.03704 C -0.09722 0.03658 -0.18975 0.03658 -0.22968 0.03195 C -0.23715 0.03102 -0.23593 0.02917 -0.24253 0.02709 C -0.25416 0.02361 -0.26614 0.02292 -0.27777 0.01968 C -0.29808 0.01412 -0.31805 0.00324 -0.33888 -4.07407E-6 C -0.34635 -0.00115 -0.38489 -0.00463 -0.39079 -0.00509 C -0.41492 -0.00416 -0.43888 -0.00416 -0.46301 -0.00254 C -0.47447 -0.00185 -0.48367 0.01736 -0.49444 0.02223 C -0.49947 0.03241 -0.50433 0.03797 -0.51301 0.0419 C -0.51788 0.05185 -0.52048 0.05047 -0.52777 0.05672 C -0.52985 0.06482 -0.53315 0.07084 -0.53524 0.07894 C -0.53333 0.1088 -0.53558 0.1081 -0.52222 0.12593 C -0.51944 0.12963 -0.51475 0.12917 -0.5111 0.13079 C -0.50919 0.13172 -0.50555 0.13334 -0.50555 0.13334 C -0.5019 0.1382 -0.49739 0.14236 -0.49444 0.14815 C -0.49322 0.1507 -0.49218 0.15324 -0.49079 0.15556 C -0.48784 0.15996 -0.48142 0.16783 -0.48142 0.16783 C -0.48003 0.17385 -0.47621 0.17894 -0.47586 0.18519 C -0.47395 0.22037 -0.47586 0.20047 -0.48524 0.21968 C -0.48645 0.22223 -0.48715 0.22523 -0.48888 0.22709 C -0.49808 0.23704 -0.52413 0.23449 -0.52413 0.23449 C -0.5361 0.24005 -0.54548 0.25116 -0.55746 0.25672 C -0.56614 0.26829 -0.57413 0.27616 -0.58333 0.28635 C -0.58541 0.28866 -0.58732 0.29098 -0.58888 0.29375 C -0.59166 0.29838 -0.59635 0.30857 -0.59635 0.30857 C -0.60069 0.32685 -0.60676 0.32385 -0.59999 0.35047 C -0.59808 0.35764 -0.59201 0.36158 -0.58888 0.36783 C -0.58958 0.3794 -0.58975 0.39098 -0.59079 0.40232 C -0.59149 0.41088 -0.59635 0.41158 -0.59635 0.41968 " pathEditMode="relative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A45619C7-83CD-4322-B914-0308C9D2D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5122" name="Text Box 3">
            <a:extLst>
              <a:ext uri="{FF2B5EF4-FFF2-40B4-BE49-F238E27FC236}">
                <a16:creationId xmlns:a16="http://schemas.microsoft.com/office/drawing/2014/main" id="{D175B24A-7F43-4924-BD41-A905F47A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800" b="1">
                <a:latin typeface="Comic Sans MS" panose="030F0702030302020204" pitchFamily="66" charset="0"/>
              </a:rPr>
              <a:t>This flower is …</a:t>
            </a:r>
          </a:p>
        </p:txBody>
      </p:sp>
      <p:sp>
        <p:nvSpPr>
          <p:cNvPr id="60457" name="Freeform 41">
            <a:extLst>
              <a:ext uri="{FF2B5EF4-FFF2-40B4-BE49-F238E27FC236}">
                <a16:creationId xmlns:a16="http://schemas.microsoft.com/office/drawing/2014/main" id="{6B5D7FB5-0585-4953-862B-49EB284E18FD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5126" name="Freeform 77">
            <a:extLst>
              <a:ext uri="{FF2B5EF4-FFF2-40B4-BE49-F238E27FC236}">
                <a16:creationId xmlns:a16="http://schemas.microsoft.com/office/drawing/2014/main" id="{5B8A8614-7261-42F3-A94D-23A644192052}"/>
              </a:ext>
            </a:extLst>
          </p:cNvPr>
          <p:cNvSpPr>
            <a:spLocks/>
          </p:cNvSpPr>
          <p:nvPr/>
        </p:nvSpPr>
        <p:spPr bwMode="auto">
          <a:xfrm>
            <a:off x="5270500" y="3484563"/>
            <a:ext cx="1257300" cy="1377950"/>
          </a:xfrm>
          <a:custGeom>
            <a:avLst/>
            <a:gdLst>
              <a:gd name="T0" fmla="*/ 0 w 580"/>
              <a:gd name="T1" fmla="*/ 0 h 576"/>
              <a:gd name="T2" fmla="*/ 2147483647 w 580"/>
              <a:gd name="T3" fmla="*/ 2147483647 h 576"/>
              <a:gd name="T4" fmla="*/ 2147483647 w 580"/>
              <a:gd name="T5" fmla="*/ 2147483647 h 576"/>
              <a:gd name="T6" fmla="*/ 2147483647 w 580"/>
              <a:gd name="T7" fmla="*/ 2147483647 h 576"/>
              <a:gd name="T8" fmla="*/ 2147483647 w 580"/>
              <a:gd name="T9" fmla="*/ 2147483647 h 576"/>
              <a:gd name="T10" fmla="*/ 2147483647 w 580"/>
              <a:gd name="T11" fmla="*/ 2147483647 h 576"/>
              <a:gd name="T12" fmla="*/ 2147483647 w 580"/>
              <a:gd name="T13" fmla="*/ 2147483647 h 576"/>
              <a:gd name="T14" fmla="*/ 2147483647 w 580"/>
              <a:gd name="T15" fmla="*/ 2147483647 h 576"/>
              <a:gd name="T16" fmla="*/ 2147483647 w 580"/>
              <a:gd name="T17" fmla="*/ 2147483647 h 576"/>
              <a:gd name="T18" fmla="*/ 2147483647 w 580"/>
              <a:gd name="T19" fmla="*/ 2147483647 h 576"/>
              <a:gd name="T20" fmla="*/ 2147483647 w 580"/>
              <a:gd name="T21" fmla="*/ 2147483647 h 576"/>
              <a:gd name="T22" fmla="*/ 2147483647 w 580"/>
              <a:gd name="T23" fmla="*/ 2147483647 h 576"/>
              <a:gd name="T24" fmla="*/ 2147483647 w 580"/>
              <a:gd name="T25" fmla="*/ 2147483647 h 576"/>
              <a:gd name="T26" fmla="*/ 2147483647 w 580"/>
              <a:gd name="T27" fmla="*/ 2147483647 h 576"/>
              <a:gd name="T28" fmla="*/ 2147483647 w 580"/>
              <a:gd name="T29" fmla="*/ 2147483647 h 576"/>
              <a:gd name="T30" fmla="*/ 2147483647 w 580"/>
              <a:gd name="T31" fmla="*/ 2147483647 h 576"/>
              <a:gd name="T32" fmla="*/ 2147483647 w 580"/>
              <a:gd name="T33" fmla="*/ 2147483647 h 576"/>
              <a:gd name="T34" fmla="*/ 2147483647 w 580"/>
              <a:gd name="T35" fmla="*/ 2147483647 h 576"/>
              <a:gd name="T36" fmla="*/ 2147483647 w 580"/>
              <a:gd name="T37" fmla="*/ 2147483647 h 576"/>
              <a:gd name="T38" fmla="*/ 2147483647 w 580"/>
              <a:gd name="T39" fmla="*/ 2147483647 h 576"/>
              <a:gd name="T40" fmla="*/ 2147483647 w 580"/>
              <a:gd name="T41" fmla="*/ 2147483647 h 576"/>
              <a:gd name="T42" fmla="*/ 2147483647 w 580"/>
              <a:gd name="T43" fmla="*/ 2147483647 h 576"/>
              <a:gd name="T44" fmla="*/ 2147483647 w 580"/>
              <a:gd name="T45" fmla="*/ 2147483647 h 576"/>
              <a:gd name="T46" fmla="*/ 2147483647 w 580"/>
              <a:gd name="T47" fmla="*/ 2147483647 h 576"/>
              <a:gd name="T48" fmla="*/ 2147483647 w 580"/>
              <a:gd name="T49" fmla="*/ 2147483647 h 576"/>
              <a:gd name="T50" fmla="*/ 2147483647 w 580"/>
              <a:gd name="T51" fmla="*/ 2147483647 h 576"/>
              <a:gd name="T52" fmla="*/ 2147483647 w 580"/>
              <a:gd name="T53" fmla="*/ 2147483647 h 576"/>
              <a:gd name="T54" fmla="*/ 2147483647 w 580"/>
              <a:gd name="T55" fmla="*/ 2147483647 h 576"/>
              <a:gd name="T56" fmla="*/ 2147483647 w 580"/>
              <a:gd name="T57" fmla="*/ 2147483647 h 576"/>
              <a:gd name="T58" fmla="*/ 2147483647 w 580"/>
              <a:gd name="T59" fmla="*/ 2147483647 h 576"/>
              <a:gd name="T60" fmla="*/ 2147483647 w 580"/>
              <a:gd name="T61" fmla="*/ 2147483647 h 576"/>
              <a:gd name="T62" fmla="*/ 2147483647 w 580"/>
              <a:gd name="T63" fmla="*/ 2147483647 h 576"/>
              <a:gd name="T64" fmla="*/ 2147483647 w 580"/>
              <a:gd name="T65" fmla="*/ 2147483647 h 5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0"/>
              <a:gd name="T100" fmla="*/ 0 h 576"/>
              <a:gd name="T101" fmla="*/ 580 w 580"/>
              <a:gd name="T102" fmla="*/ 576 h 5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0" h="576">
                <a:moveTo>
                  <a:pt x="0" y="0"/>
                </a:moveTo>
                <a:lnTo>
                  <a:pt x="22" y="3"/>
                </a:lnTo>
                <a:lnTo>
                  <a:pt x="44" y="6"/>
                </a:lnTo>
                <a:lnTo>
                  <a:pt x="66" y="9"/>
                </a:lnTo>
                <a:lnTo>
                  <a:pt x="85" y="19"/>
                </a:lnTo>
                <a:lnTo>
                  <a:pt x="107" y="29"/>
                </a:lnTo>
                <a:lnTo>
                  <a:pt x="126" y="38"/>
                </a:lnTo>
                <a:lnTo>
                  <a:pt x="145" y="51"/>
                </a:lnTo>
                <a:lnTo>
                  <a:pt x="164" y="67"/>
                </a:lnTo>
                <a:lnTo>
                  <a:pt x="183" y="83"/>
                </a:lnTo>
                <a:lnTo>
                  <a:pt x="198" y="100"/>
                </a:lnTo>
                <a:lnTo>
                  <a:pt x="217" y="119"/>
                </a:lnTo>
                <a:lnTo>
                  <a:pt x="233" y="138"/>
                </a:lnTo>
                <a:lnTo>
                  <a:pt x="252" y="157"/>
                </a:lnTo>
                <a:lnTo>
                  <a:pt x="268" y="180"/>
                </a:lnTo>
                <a:lnTo>
                  <a:pt x="284" y="203"/>
                </a:lnTo>
                <a:lnTo>
                  <a:pt x="299" y="225"/>
                </a:lnTo>
                <a:lnTo>
                  <a:pt x="318" y="251"/>
                </a:lnTo>
                <a:lnTo>
                  <a:pt x="334" y="273"/>
                </a:lnTo>
                <a:lnTo>
                  <a:pt x="350" y="296"/>
                </a:lnTo>
                <a:lnTo>
                  <a:pt x="366" y="318"/>
                </a:lnTo>
                <a:lnTo>
                  <a:pt x="384" y="344"/>
                </a:lnTo>
                <a:lnTo>
                  <a:pt x="400" y="370"/>
                </a:lnTo>
                <a:lnTo>
                  <a:pt x="419" y="392"/>
                </a:lnTo>
                <a:lnTo>
                  <a:pt x="435" y="415"/>
                </a:lnTo>
                <a:lnTo>
                  <a:pt x="451" y="437"/>
                </a:lnTo>
                <a:lnTo>
                  <a:pt x="470" y="460"/>
                </a:lnTo>
                <a:lnTo>
                  <a:pt x="485" y="482"/>
                </a:lnTo>
                <a:lnTo>
                  <a:pt x="504" y="502"/>
                </a:lnTo>
                <a:lnTo>
                  <a:pt x="523" y="524"/>
                </a:lnTo>
                <a:lnTo>
                  <a:pt x="542" y="540"/>
                </a:lnTo>
                <a:lnTo>
                  <a:pt x="561" y="560"/>
                </a:lnTo>
                <a:lnTo>
                  <a:pt x="580" y="57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96">
            <a:extLst>
              <a:ext uri="{FF2B5EF4-FFF2-40B4-BE49-F238E27FC236}">
                <a16:creationId xmlns:a16="http://schemas.microsoft.com/office/drawing/2014/main" id="{890E9680-E19B-4096-94C0-0E5E2F925407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1412875"/>
            <a:ext cx="3673475" cy="3671888"/>
            <a:chOff x="1383" y="935"/>
            <a:chExt cx="2035" cy="1815"/>
          </a:xfrm>
        </p:grpSpPr>
        <p:sp>
          <p:nvSpPr>
            <p:cNvPr id="5181" name="Freeform 69">
              <a:extLst>
                <a:ext uri="{FF2B5EF4-FFF2-40B4-BE49-F238E27FC236}">
                  <a16:creationId xmlns:a16="http://schemas.microsoft.com/office/drawing/2014/main" id="{B9DC7608-AF1D-4F1D-8BFF-B788EA31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14360 w 539"/>
                <a:gd name="T1" fmla="*/ 8379 h 641"/>
                <a:gd name="T2" fmla="*/ 5420 w 539"/>
                <a:gd name="T3" fmla="*/ 7579 h 641"/>
                <a:gd name="T4" fmla="*/ 923 w 539"/>
                <a:gd name="T5" fmla="*/ 6788 h 641"/>
                <a:gd name="T6" fmla="*/ 0 w 539"/>
                <a:gd name="T7" fmla="*/ 5971 h 641"/>
                <a:gd name="T8" fmla="*/ 923 w 539"/>
                <a:gd name="T9" fmla="*/ 5230 h 641"/>
                <a:gd name="T10" fmla="*/ 2670 w 539"/>
                <a:gd name="T11" fmla="*/ 4423 h 641"/>
                <a:gd name="T12" fmla="*/ 8927 w 539"/>
                <a:gd name="T13" fmla="*/ 2875 h 641"/>
                <a:gd name="T14" fmla="*/ 11759 w 539"/>
                <a:gd name="T15" fmla="*/ 2078 h 641"/>
                <a:gd name="T16" fmla="*/ 12720 w 539"/>
                <a:gd name="T17" fmla="*/ 1271 h 641"/>
                <a:gd name="T18" fmla="*/ 10771 w 539"/>
                <a:gd name="T19" fmla="*/ 620 h 641"/>
                <a:gd name="T20" fmla="*/ 9685 w 539"/>
                <a:gd name="T21" fmla="*/ 335 h 641"/>
                <a:gd name="T22" fmla="*/ 10771 w 539"/>
                <a:gd name="T23" fmla="*/ 0 h 641"/>
                <a:gd name="T24" fmla="*/ 14360 w 539"/>
                <a:gd name="T25" fmla="*/ 233 h 641"/>
                <a:gd name="T26" fmla="*/ 19897 w 539"/>
                <a:gd name="T27" fmla="*/ 386 h 641"/>
                <a:gd name="T28" fmla="*/ 24438 w 539"/>
                <a:gd name="T29" fmla="*/ 527 h 641"/>
                <a:gd name="T30" fmla="*/ 30035 w 539"/>
                <a:gd name="T31" fmla="*/ 568 h 641"/>
                <a:gd name="T32" fmla="*/ 35419 w 539"/>
                <a:gd name="T33" fmla="*/ 568 h 641"/>
                <a:gd name="T34" fmla="*/ 40865 w 539"/>
                <a:gd name="T35" fmla="*/ 527 h 641"/>
                <a:gd name="T36" fmla="*/ 46191 w 539"/>
                <a:gd name="T37" fmla="*/ 419 h 641"/>
                <a:gd name="T38" fmla="*/ 50902 w 539"/>
                <a:gd name="T39" fmla="*/ 233 h 641"/>
                <a:gd name="T40" fmla="*/ 54495 w 539"/>
                <a:gd name="T41" fmla="*/ 93 h 641"/>
                <a:gd name="T42" fmla="*/ 60978 w 539"/>
                <a:gd name="T43" fmla="*/ 93 h 641"/>
                <a:gd name="T44" fmla="*/ 76620 w 539"/>
                <a:gd name="T45" fmla="*/ 233 h 641"/>
                <a:gd name="T46" fmla="*/ 90940 w 539"/>
                <a:gd name="T47" fmla="*/ 480 h 641"/>
                <a:gd name="T48" fmla="*/ 97262 w 539"/>
                <a:gd name="T49" fmla="*/ 620 h 641"/>
                <a:gd name="T50" fmla="*/ 101063 w 539"/>
                <a:gd name="T51" fmla="*/ 727 h 641"/>
                <a:gd name="T52" fmla="*/ 116334 w 539"/>
                <a:gd name="T53" fmla="*/ 1031 h 641"/>
                <a:gd name="T54" fmla="*/ 131057 w 539"/>
                <a:gd name="T55" fmla="*/ 1503 h 641"/>
                <a:gd name="T56" fmla="*/ 138327 w 539"/>
                <a:gd name="T57" fmla="*/ 1840 h 641"/>
                <a:gd name="T58" fmla="*/ 143917 w 539"/>
                <a:gd name="T59" fmla="*/ 2113 h 641"/>
                <a:gd name="T60" fmla="*/ 148213 w 539"/>
                <a:gd name="T61" fmla="*/ 2499 h 641"/>
                <a:gd name="T62" fmla="*/ 150993 w 539"/>
                <a:gd name="T63" fmla="*/ 2922 h 641"/>
                <a:gd name="T64" fmla="*/ 153627 w 539"/>
                <a:gd name="T65" fmla="*/ 3473 h 641"/>
                <a:gd name="T66" fmla="*/ 155556 w 539"/>
                <a:gd name="T67" fmla="*/ 4152 h 641"/>
                <a:gd name="T68" fmla="*/ 154807 w 539"/>
                <a:gd name="T69" fmla="*/ 4857 h 641"/>
                <a:gd name="T70" fmla="*/ 153627 w 539"/>
                <a:gd name="T71" fmla="*/ 5557 h 641"/>
                <a:gd name="T72" fmla="*/ 150993 w 539"/>
                <a:gd name="T73" fmla="*/ 6259 h 641"/>
                <a:gd name="T74" fmla="*/ 146309 w 539"/>
                <a:gd name="T75" fmla="*/ 6918 h 641"/>
                <a:gd name="T76" fmla="*/ 142047 w 539"/>
                <a:gd name="T77" fmla="*/ 7477 h 641"/>
                <a:gd name="T78" fmla="*/ 135319 w 539"/>
                <a:gd name="T79" fmla="*/ 8001 h 641"/>
                <a:gd name="T80" fmla="*/ 126412 w 539"/>
                <a:gd name="T81" fmla="*/ 8525 h 641"/>
                <a:gd name="T82" fmla="*/ 115479 w 539"/>
                <a:gd name="T83" fmla="*/ 8842 h 641"/>
                <a:gd name="T84" fmla="*/ 104488 w 539"/>
                <a:gd name="T85" fmla="*/ 9141 h 641"/>
                <a:gd name="T86" fmla="*/ 92575 w 539"/>
                <a:gd name="T87" fmla="*/ 9275 h 641"/>
                <a:gd name="T88" fmla="*/ 80060 w 539"/>
                <a:gd name="T89" fmla="*/ 9334 h 641"/>
                <a:gd name="T90" fmla="*/ 67224 w 539"/>
                <a:gd name="T91" fmla="*/ 9373 h 641"/>
                <a:gd name="T92" fmla="*/ 41874 w 539"/>
                <a:gd name="T93" fmla="*/ 9217 h 641"/>
                <a:gd name="T94" fmla="*/ 26359 w 539"/>
                <a:gd name="T95" fmla="*/ 8943 h 641"/>
                <a:gd name="T96" fmla="*/ 19897 w 539"/>
                <a:gd name="T97" fmla="*/ 8660 h 641"/>
                <a:gd name="T98" fmla="*/ 14360 w 539"/>
                <a:gd name="T99" fmla="*/ 8379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641"/>
                <a:gd name="T152" fmla="*/ 539 w 539"/>
                <a:gd name="T153" fmla="*/ 641 h 6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70">
              <a:extLst>
                <a:ext uri="{FF2B5EF4-FFF2-40B4-BE49-F238E27FC236}">
                  <a16:creationId xmlns:a16="http://schemas.microsoft.com/office/drawing/2014/main" id="{77AB8473-6B0F-40FC-83ED-B868B6EBD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901"/>
              <a:ext cx="690" cy="815"/>
            </a:xfrm>
            <a:custGeom>
              <a:avLst/>
              <a:gdLst>
                <a:gd name="T0" fmla="*/ 885 w 485"/>
                <a:gd name="T1" fmla="*/ 6662 h 689"/>
                <a:gd name="T2" fmla="*/ 0 w 485"/>
                <a:gd name="T3" fmla="*/ 5912 h 689"/>
                <a:gd name="T4" fmla="*/ 2548 w 485"/>
                <a:gd name="T5" fmla="*/ 5157 h 689"/>
                <a:gd name="T6" fmla="*/ 7160 w 485"/>
                <a:gd name="T7" fmla="*/ 4497 h 689"/>
                <a:gd name="T8" fmla="*/ 13180 w 485"/>
                <a:gd name="T9" fmla="*/ 3874 h 689"/>
                <a:gd name="T10" fmla="*/ 22155 w 485"/>
                <a:gd name="T11" fmla="*/ 3266 h 689"/>
                <a:gd name="T12" fmla="*/ 31905 w 485"/>
                <a:gd name="T13" fmla="*/ 2748 h 689"/>
                <a:gd name="T14" fmla="*/ 42567 w 485"/>
                <a:gd name="T15" fmla="*/ 2265 h 689"/>
                <a:gd name="T16" fmla="*/ 53995 w 485"/>
                <a:gd name="T17" fmla="*/ 1902 h 689"/>
                <a:gd name="T18" fmla="*/ 87199 w 485"/>
                <a:gd name="T19" fmla="*/ 813 h 689"/>
                <a:gd name="T20" fmla="*/ 104775 w 485"/>
                <a:gd name="T21" fmla="*/ 392 h 689"/>
                <a:gd name="T22" fmla="*/ 122572 w 485"/>
                <a:gd name="T23" fmla="*/ 48 h 689"/>
                <a:gd name="T24" fmla="*/ 127045 w 485"/>
                <a:gd name="T25" fmla="*/ 0 h 689"/>
                <a:gd name="T26" fmla="*/ 130477 w 485"/>
                <a:gd name="T27" fmla="*/ 93 h 689"/>
                <a:gd name="T28" fmla="*/ 131231 w 485"/>
                <a:gd name="T29" fmla="*/ 182 h 689"/>
                <a:gd name="T30" fmla="*/ 133997 w 485"/>
                <a:gd name="T31" fmla="*/ 182 h 689"/>
                <a:gd name="T32" fmla="*/ 136621 w 485"/>
                <a:gd name="T33" fmla="*/ 237 h 689"/>
                <a:gd name="T34" fmla="*/ 134883 w 485"/>
                <a:gd name="T35" fmla="*/ 768 h 689"/>
                <a:gd name="T36" fmla="*/ 133997 w 485"/>
                <a:gd name="T37" fmla="*/ 992 h 689"/>
                <a:gd name="T38" fmla="*/ 135835 w 485"/>
                <a:gd name="T39" fmla="*/ 1223 h 689"/>
                <a:gd name="T40" fmla="*/ 128721 w 485"/>
                <a:gd name="T41" fmla="*/ 1902 h 689"/>
                <a:gd name="T42" fmla="*/ 124085 w 485"/>
                <a:gd name="T43" fmla="*/ 2637 h 689"/>
                <a:gd name="T44" fmla="*/ 118885 w 485"/>
                <a:gd name="T45" fmla="*/ 4157 h 689"/>
                <a:gd name="T46" fmla="*/ 119834 w 485"/>
                <a:gd name="T47" fmla="*/ 4549 h 689"/>
                <a:gd name="T48" fmla="*/ 121769 w 485"/>
                <a:gd name="T49" fmla="*/ 4917 h 689"/>
                <a:gd name="T50" fmla="*/ 125115 w 485"/>
                <a:gd name="T51" fmla="*/ 5683 h 689"/>
                <a:gd name="T52" fmla="*/ 125115 w 485"/>
                <a:gd name="T53" fmla="*/ 6127 h 689"/>
                <a:gd name="T54" fmla="*/ 124085 w 485"/>
                <a:gd name="T55" fmla="*/ 6609 h 689"/>
                <a:gd name="T56" fmla="*/ 118885 w 485"/>
                <a:gd name="T57" fmla="*/ 7470 h 689"/>
                <a:gd name="T58" fmla="*/ 111052 w 485"/>
                <a:gd name="T59" fmla="*/ 8272 h 689"/>
                <a:gd name="T60" fmla="*/ 101167 w 485"/>
                <a:gd name="T61" fmla="*/ 9027 h 689"/>
                <a:gd name="T62" fmla="*/ 90478 w 485"/>
                <a:gd name="T63" fmla="*/ 9467 h 689"/>
                <a:gd name="T64" fmla="*/ 80040 w 485"/>
                <a:gd name="T65" fmla="*/ 9785 h 689"/>
                <a:gd name="T66" fmla="*/ 68481 w 485"/>
                <a:gd name="T67" fmla="*/ 9979 h 689"/>
                <a:gd name="T68" fmla="*/ 55770 w 485"/>
                <a:gd name="T69" fmla="*/ 10119 h 689"/>
                <a:gd name="T70" fmla="*/ 42567 w 485"/>
                <a:gd name="T71" fmla="*/ 10033 h 689"/>
                <a:gd name="T72" fmla="*/ 30943 w 485"/>
                <a:gd name="T73" fmla="*/ 9821 h 689"/>
                <a:gd name="T74" fmla="*/ 22155 w 485"/>
                <a:gd name="T75" fmla="*/ 9509 h 689"/>
                <a:gd name="T76" fmla="*/ 14850 w 485"/>
                <a:gd name="T77" fmla="*/ 9077 h 689"/>
                <a:gd name="T78" fmla="*/ 8788 w 485"/>
                <a:gd name="T79" fmla="*/ 8563 h 689"/>
                <a:gd name="T80" fmla="*/ 5309 w 485"/>
                <a:gd name="T81" fmla="*/ 7988 h 689"/>
                <a:gd name="T82" fmla="*/ 1791 w 485"/>
                <a:gd name="T83" fmla="*/ 7385 h 689"/>
                <a:gd name="T84" fmla="*/ 885 w 485"/>
                <a:gd name="T85" fmla="*/ 6662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5"/>
                <a:gd name="T130" fmla="*/ 0 h 689"/>
                <a:gd name="T131" fmla="*/ 485 w 485"/>
                <a:gd name="T132" fmla="*/ 689 h 6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72">
              <a:extLst>
                <a:ext uri="{FF2B5EF4-FFF2-40B4-BE49-F238E27FC236}">
                  <a16:creationId xmlns:a16="http://schemas.microsoft.com/office/drawing/2014/main" id="{AEF706C2-DE9B-40DD-B7BC-0E0757D9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69110 w 666"/>
                <a:gd name="T1" fmla="*/ 5262 h 483"/>
                <a:gd name="T2" fmla="*/ 54856 w 666"/>
                <a:gd name="T3" fmla="*/ 4877 h 483"/>
                <a:gd name="T4" fmla="*/ 40402 w 666"/>
                <a:gd name="T5" fmla="*/ 4603 h 483"/>
                <a:gd name="T6" fmla="*/ 9978 w 666"/>
                <a:gd name="T7" fmla="*/ 4180 h 483"/>
                <a:gd name="T8" fmla="*/ 9978 w 666"/>
                <a:gd name="T9" fmla="*/ 3565 h 483"/>
                <a:gd name="T10" fmla="*/ 9978 w 666"/>
                <a:gd name="T11" fmla="*/ 3052 h 483"/>
                <a:gd name="T12" fmla="*/ 6212 w 666"/>
                <a:gd name="T13" fmla="*/ 2496 h 483"/>
                <a:gd name="T14" fmla="*/ 1942 w 666"/>
                <a:gd name="T15" fmla="*/ 1980 h 483"/>
                <a:gd name="T16" fmla="*/ 0 w 666"/>
                <a:gd name="T17" fmla="*/ 1880 h 483"/>
                <a:gd name="T18" fmla="*/ 0 w 666"/>
                <a:gd name="T19" fmla="*/ 1786 h 483"/>
                <a:gd name="T20" fmla="*/ 1942 w 666"/>
                <a:gd name="T21" fmla="*/ 1605 h 483"/>
                <a:gd name="T22" fmla="*/ 8155 w 666"/>
                <a:gd name="T23" fmla="*/ 1264 h 483"/>
                <a:gd name="T24" fmla="*/ 24126 w 666"/>
                <a:gd name="T25" fmla="*/ 858 h 483"/>
                <a:gd name="T26" fmla="*/ 40402 w 666"/>
                <a:gd name="T27" fmla="*/ 479 h 483"/>
                <a:gd name="T28" fmla="*/ 58306 w 666"/>
                <a:gd name="T29" fmla="*/ 229 h 483"/>
                <a:gd name="T30" fmla="*/ 75184 w 666"/>
                <a:gd name="T31" fmla="*/ 93 h 483"/>
                <a:gd name="T32" fmla="*/ 87037 w 666"/>
                <a:gd name="T33" fmla="*/ 0 h 483"/>
                <a:gd name="T34" fmla="*/ 96752 w 666"/>
                <a:gd name="T35" fmla="*/ 0 h 483"/>
                <a:gd name="T36" fmla="*/ 107515 w 666"/>
                <a:gd name="T37" fmla="*/ 93 h 483"/>
                <a:gd name="T38" fmla="*/ 117277 w 666"/>
                <a:gd name="T39" fmla="*/ 229 h 483"/>
                <a:gd name="T40" fmla="*/ 126293 w 666"/>
                <a:gd name="T41" fmla="*/ 417 h 483"/>
                <a:gd name="T42" fmla="*/ 135328 w 666"/>
                <a:gd name="T43" fmla="*/ 726 h 483"/>
                <a:gd name="T44" fmla="*/ 151364 w 666"/>
                <a:gd name="T45" fmla="*/ 1360 h 483"/>
                <a:gd name="T46" fmla="*/ 164858 w 666"/>
                <a:gd name="T47" fmla="*/ 2219 h 483"/>
                <a:gd name="T48" fmla="*/ 175638 w 666"/>
                <a:gd name="T49" fmla="*/ 3191 h 483"/>
                <a:gd name="T50" fmla="*/ 183773 w 666"/>
                <a:gd name="T51" fmla="*/ 4215 h 483"/>
                <a:gd name="T52" fmla="*/ 189052 w 666"/>
                <a:gd name="T53" fmla="*/ 5262 h 483"/>
                <a:gd name="T54" fmla="*/ 187955 w 666"/>
                <a:gd name="T55" fmla="*/ 5442 h 483"/>
                <a:gd name="T56" fmla="*/ 186303 w 666"/>
                <a:gd name="T57" fmla="*/ 5593 h 483"/>
                <a:gd name="T58" fmla="*/ 181021 w 666"/>
                <a:gd name="T59" fmla="*/ 5814 h 483"/>
                <a:gd name="T60" fmla="*/ 162995 w 666"/>
                <a:gd name="T61" fmla="*/ 6412 h 483"/>
                <a:gd name="T62" fmla="*/ 152278 w 666"/>
                <a:gd name="T63" fmla="*/ 6638 h 483"/>
                <a:gd name="T64" fmla="*/ 141400 w 666"/>
                <a:gd name="T65" fmla="*/ 6848 h 483"/>
                <a:gd name="T66" fmla="*/ 130884 w 666"/>
                <a:gd name="T67" fmla="*/ 6980 h 483"/>
                <a:gd name="T68" fmla="*/ 120163 w 666"/>
                <a:gd name="T69" fmla="*/ 7029 h 483"/>
                <a:gd name="T70" fmla="*/ 109296 w 666"/>
                <a:gd name="T71" fmla="*/ 6980 h 483"/>
                <a:gd name="T72" fmla="*/ 98573 w 666"/>
                <a:gd name="T73" fmla="*/ 6848 h 483"/>
                <a:gd name="T74" fmla="*/ 93305 w 666"/>
                <a:gd name="T75" fmla="*/ 6333 h 483"/>
                <a:gd name="T76" fmla="*/ 87037 w 666"/>
                <a:gd name="T77" fmla="*/ 5904 h 483"/>
                <a:gd name="T78" fmla="*/ 78083 w 666"/>
                <a:gd name="T79" fmla="*/ 5529 h 483"/>
                <a:gd name="T80" fmla="*/ 69110 w 666"/>
                <a:gd name="T81" fmla="*/ 5262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6"/>
                <a:gd name="T124" fmla="*/ 0 h 483"/>
                <a:gd name="T125" fmla="*/ 666 w 666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73">
              <a:extLst>
                <a:ext uri="{FF2B5EF4-FFF2-40B4-BE49-F238E27FC236}">
                  <a16:creationId xmlns:a16="http://schemas.microsoft.com/office/drawing/2014/main" id="{5CFCE4E8-EDBF-43A3-A25E-41061D13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436"/>
              <a:ext cx="836" cy="602"/>
            </a:xfrm>
            <a:custGeom>
              <a:avLst/>
              <a:gdLst>
                <a:gd name="T0" fmla="*/ 4624 w 587"/>
                <a:gd name="T1" fmla="*/ 7128 h 509"/>
                <a:gd name="T2" fmla="*/ 1869 w 587"/>
                <a:gd name="T3" fmla="*/ 6762 h 509"/>
                <a:gd name="T4" fmla="*/ 921 w 587"/>
                <a:gd name="T5" fmla="*/ 6368 h 509"/>
                <a:gd name="T6" fmla="*/ 0 w 587"/>
                <a:gd name="T7" fmla="*/ 5620 h 509"/>
                <a:gd name="T8" fmla="*/ 3791 w 587"/>
                <a:gd name="T9" fmla="*/ 4784 h 509"/>
                <a:gd name="T10" fmla="*/ 8022 w 587"/>
                <a:gd name="T11" fmla="*/ 3934 h 509"/>
                <a:gd name="T12" fmla="*/ 14729 w 587"/>
                <a:gd name="T13" fmla="*/ 3116 h 509"/>
                <a:gd name="T14" fmla="*/ 22676 w 587"/>
                <a:gd name="T15" fmla="*/ 2310 h 509"/>
                <a:gd name="T16" fmla="*/ 32638 w 587"/>
                <a:gd name="T17" fmla="*/ 1651 h 509"/>
                <a:gd name="T18" fmla="*/ 44495 w 587"/>
                <a:gd name="T19" fmla="*/ 1031 h 509"/>
                <a:gd name="T20" fmla="*/ 57947 w 587"/>
                <a:gd name="T21" fmla="*/ 527 h 509"/>
                <a:gd name="T22" fmla="*/ 73494 w 587"/>
                <a:gd name="T23" fmla="*/ 148 h 509"/>
                <a:gd name="T24" fmla="*/ 83019 w 587"/>
                <a:gd name="T25" fmla="*/ 57 h 509"/>
                <a:gd name="T26" fmla="*/ 94843 w 587"/>
                <a:gd name="T27" fmla="*/ 0 h 509"/>
                <a:gd name="T28" fmla="*/ 105852 w 587"/>
                <a:gd name="T29" fmla="*/ 93 h 509"/>
                <a:gd name="T30" fmla="*/ 110165 w 587"/>
                <a:gd name="T31" fmla="*/ 245 h 509"/>
                <a:gd name="T32" fmla="*/ 113639 w 587"/>
                <a:gd name="T33" fmla="*/ 419 h 509"/>
                <a:gd name="T34" fmla="*/ 122908 w 587"/>
                <a:gd name="T35" fmla="*/ 1999 h 509"/>
                <a:gd name="T36" fmla="*/ 130145 w 587"/>
                <a:gd name="T37" fmla="*/ 2796 h 509"/>
                <a:gd name="T38" fmla="*/ 139263 w 587"/>
                <a:gd name="T39" fmla="*/ 3441 h 509"/>
                <a:gd name="T40" fmla="*/ 151098 w 587"/>
                <a:gd name="T41" fmla="*/ 4018 h 509"/>
                <a:gd name="T42" fmla="*/ 165435 w 587"/>
                <a:gd name="T43" fmla="*/ 4430 h 509"/>
                <a:gd name="T44" fmla="*/ 164453 w 587"/>
                <a:gd name="T45" fmla="*/ 4480 h 509"/>
                <a:gd name="T46" fmla="*/ 166901 w 587"/>
                <a:gd name="T47" fmla="*/ 4874 h 509"/>
                <a:gd name="T48" fmla="*/ 168156 w 587"/>
                <a:gd name="T49" fmla="*/ 5053 h 509"/>
                <a:gd name="T50" fmla="*/ 166901 w 587"/>
                <a:gd name="T51" fmla="*/ 5153 h 509"/>
                <a:gd name="T52" fmla="*/ 165435 w 587"/>
                <a:gd name="T53" fmla="*/ 5239 h 509"/>
                <a:gd name="T54" fmla="*/ 149069 w 587"/>
                <a:gd name="T55" fmla="*/ 5053 h 509"/>
                <a:gd name="T56" fmla="*/ 133786 w 587"/>
                <a:gd name="T57" fmla="*/ 5004 h 509"/>
                <a:gd name="T58" fmla="*/ 119061 w 587"/>
                <a:gd name="T59" fmla="*/ 5197 h 509"/>
                <a:gd name="T60" fmla="*/ 105852 w 587"/>
                <a:gd name="T61" fmla="*/ 5484 h 509"/>
                <a:gd name="T62" fmla="*/ 80461 w 587"/>
                <a:gd name="T63" fmla="*/ 6147 h 509"/>
                <a:gd name="T64" fmla="*/ 54038 w 587"/>
                <a:gd name="T65" fmla="*/ 6892 h 509"/>
                <a:gd name="T66" fmla="*/ 40688 w 587"/>
                <a:gd name="T67" fmla="*/ 7181 h 509"/>
                <a:gd name="T68" fmla="*/ 26382 w 587"/>
                <a:gd name="T69" fmla="*/ 7412 h 509"/>
                <a:gd name="T70" fmla="*/ 17060 w 587"/>
                <a:gd name="T71" fmla="*/ 7462 h 509"/>
                <a:gd name="T72" fmla="*/ 4624 w 587"/>
                <a:gd name="T73" fmla="*/ 7128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7"/>
                <a:gd name="T112" fmla="*/ 0 h 509"/>
                <a:gd name="T113" fmla="*/ 587 w 587"/>
                <a:gd name="T114" fmla="*/ 509 h 5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75">
              <a:extLst>
                <a:ext uri="{FF2B5EF4-FFF2-40B4-BE49-F238E27FC236}">
                  <a16:creationId xmlns:a16="http://schemas.microsoft.com/office/drawing/2014/main" id="{C9CFF908-94C4-4ADF-BF0A-1D428257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935"/>
              <a:ext cx="659" cy="832"/>
            </a:xfrm>
            <a:custGeom>
              <a:avLst/>
              <a:gdLst>
                <a:gd name="T0" fmla="*/ 20265 w 463"/>
                <a:gd name="T1" fmla="*/ 7542 h 704"/>
                <a:gd name="T2" fmla="*/ 3298 w 463"/>
                <a:gd name="T3" fmla="*/ 5315 h 704"/>
                <a:gd name="T4" fmla="*/ 0 w 463"/>
                <a:gd name="T5" fmla="*/ 4568 h 704"/>
                <a:gd name="T6" fmla="*/ 0 w 463"/>
                <a:gd name="T7" fmla="*/ 3866 h 704"/>
                <a:gd name="T8" fmla="*/ 2636 w 463"/>
                <a:gd name="T9" fmla="*/ 3219 h 704"/>
                <a:gd name="T10" fmla="*/ 7968 w 463"/>
                <a:gd name="T11" fmla="*/ 2617 h 704"/>
                <a:gd name="T12" fmla="*/ 14908 w 463"/>
                <a:gd name="T13" fmla="*/ 2080 h 704"/>
                <a:gd name="T14" fmla="*/ 24120 w 463"/>
                <a:gd name="T15" fmla="*/ 1585 h 704"/>
                <a:gd name="T16" fmla="*/ 33748 w 463"/>
                <a:gd name="T17" fmla="*/ 1114 h 704"/>
                <a:gd name="T18" fmla="*/ 45548 w 463"/>
                <a:gd name="T19" fmla="*/ 693 h 704"/>
                <a:gd name="T20" fmla="*/ 58964 w 463"/>
                <a:gd name="T21" fmla="*/ 416 h 704"/>
                <a:gd name="T22" fmla="*/ 70553 w 463"/>
                <a:gd name="T23" fmla="*/ 182 h 704"/>
                <a:gd name="T24" fmla="*/ 83925 w 463"/>
                <a:gd name="T25" fmla="*/ 48 h 704"/>
                <a:gd name="T26" fmla="*/ 97310 w 463"/>
                <a:gd name="T27" fmla="*/ 0 h 704"/>
                <a:gd name="T28" fmla="*/ 103641 w 463"/>
                <a:gd name="T29" fmla="*/ 79 h 704"/>
                <a:gd name="T30" fmla="*/ 109078 w 463"/>
                <a:gd name="T31" fmla="*/ 320 h 704"/>
                <a:gd name="T32" fmla="*/ 114398 w 463"/>
                <a:gd name="T33" fmla="*/ 646 h 704"/>
                <a:gd name="T34" fmla="*/ 118744 w 463"/>
                <a:gd name="T35" fmla="*/ 1066 h 704"/>
                <a:gd name="T36" fmla="*/ 126699 w 463"/>
                <a:gd name="T37" fmla="*/ 1962 h 704"/>
                <a:gd name="T38" fmla="*/ 129628 w 463"/>
                <a:gd name="T39" fmla="*/ 2326 h 704"/>
                <a:gd name="T40" fmla="*/ 131336 w 463"/>
                <a:gd name="T41" fmla="*/ 2651 h 704"/>
                <a:gd name="T42" fmla="*/ 114398 w 463"/>
                <a:gd name="T43" fmla="*/ 3118 h 704"/>
                <a:gd name="T44" fmla="*/ 106470 w 463"/>
                <a:gd name="T45" fmla="*/ 3415 h 704"/>
                <a:gd name="T46" fmla="*/ 99266 w 463"/>
                <a:gd name="T47" fmla="*/ 3765 h 704"/>
                <a:gd name="T48" fmla="*/ 93897 w 463"/>
                <a:gd name="T49" fmla="*/ 4141 h 704"/>
                <a:gd name="T50" fmla="*/ 91074 w 463"/>
                <a:gd name="T51" fmla="*/ 4568 h 704"/>
                <a:gd name="T52" fmla="*/ 88562 w 463"/>
                <a:gd name="T53" fmla="*/ 4978 h 704"/>
                <a:gd name="T54" fmla="*/ 87668 w 463"/>
                <a:gd name="T55" fmla="*/ 5400 h 704"/>
                <a:gd name="T56" fmla="*/ 88562 w 463"/>
                <a:gd name="T57" fmla="*/ 7130 h 704"/>
                <a:gd name="T58" fmla="*/ 88562 w 463"/>
                <a:gd name="T59" fmla="*/ 8381 h 704"/>
                <a:gd name="T60" fmla="*/ 89298 w 463"/>
                <a:gd name="T61" fmla="*/ 9647 h 704"/>
                <a:gd name="T62" fmla="*/ 91074 w 463"/>
                <a:gd name="T63" fmla="*/ 9920 h 704"/>
                <a:gd name="T64" fmla="*/ 90327 w 463"/>
                <a:gd name="T65" fmla="*/ 10095 h 704"/>
                <a:gd name="T66" fmla="*/ 87668 w 463"/>
                <a:gd name="T67" fmla="*/ 10194 h 704"/>
                <a:gd name="T68" fmla="*/ 83925 w 463"/>
                <a:gd name="T69" fmla="*/ 10194 h 704"/>
                <a:gd name="T70" fmla="*/ 74814 w 463"/>
                <a:gd name="T71" fmla="*/ 10095 h 704"/>
                <a:gd name="T72" fmla="*/ 66922 w 463"/>
                <a:gd name="T73" fmla="*/ 9920 h 704"/>
                <a:gd name="T74" fmla="*/ 53679 w 463"/>
                <a:gd name="T75" fmla="*/ 9462 h 704"/>
                <a:gd name="T76" fmla="*/ 40031 w 463"/>
                <a:gd name="T77" fmla="*/ 8890 h 704"/>
                <a:gd name="T78" fmla="*/ 28771 w 463"/>
                <a:gd name="T79" fmla="*/ 8233 h 704"/>
                <a:gd name="T80" fmla="*/ 24877 w 463"/>
                <a:gd name="T81" fmla="*/ 7915 h 704"/>
                <a:gd name="T82" fmla="*/ 20265 w 463"/>
                <a:gd name="T83" fmla="*/ 7542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3"/>
                <a:gd name="T127" fmla="*/ 0 h 704"/>
                <a:gd name="T128" fmla="*/ 463 w 463"/>
                <a:gd name="T129" fmla="*/ 704 h 7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76">
              <a:extLst>
                <a:ext uri="{FF2B5EF4-FFF2-40B4-BE49-F238E27FC236}">
                  <a16:creationId xmlns:a16="http://schemas.microsoft.com/office/drawing/2014/main" id="{4FEB3771-D40D-44AB-8062-F47EDBCD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3941 h 554"/>
                <a:gd name="T2" fmla="*/ 0 w 571"/>
                <a:gd name="T3" fmla="*/ 3004 h 554"/>
                <a:gd name="T4" fmla="*/ 3367 w 571"/>
                <a:gd name="T5" fmla="*/ 2220 h 554"/>
                <a:gd name="T6" fmla="*/ 7317 w 571"/>
                <a:gd name="T7" fmla="*/ 1840 h 554"/>
                <a:gd name="T8" fmla="*/ 11818 w 571"/>
                <a:gd name="T9" fmla="*/ 1503 h 554"/>
                <a:gd name="T10" fmla="*/ 17529 w 571"/>
                <a:gd name="T11" fmla="*/ 1189 h 554"/>
                <a:gd name="T12" fmla="*/ 25496 w 571"/>
                <a:gd name="T13" fmla="*/ 900 h 554"/>
                <a:gd name="T14" fmla="*/ 38403 w 571"/>
                <a:gd name="T15" fmla="*/ 527 h 554"/>
                <a:gd name="T16" fmla="*/ 52461 w 571"/>
                <a:gd name="T17" fmla="*/ 290 h 554"/>
                <a:gd name="T18" fmla="*/ 65176 w 571"/>
                <a:gd name="T19" fmla="*/ 93 h 554"/>
                <a:gd name="T20" fmla="*/ 78751 w 571"/>
                <a:gd name="T21" fmla="*/ 0 h 554"/>
                <a:gd name="T22" fmla="*/ 92517 w 571"/>
                <a:gd name="T23" fmla="*/ 0 h 554"/>
                <a:gd name="T24" fmla="*/ 106614 w 571"/>
                <a:gd name="T25" fmla="*/ 0 h 554"/>
                <a:gd name="T26" fmla="*/ 134709 w 571"/>
                <a:gd name="T27" fmla="*/ 148 h 554"/>
                <a:gd name="T28" fmla="*/ 144001 w 571"/>
                <a:gd name="T29" fmla="*/ 527 h 554"/>
                <a:gd name="T30" fmla="*/ 152152 w 571"/>
                <a:gd name="T31" fmla="*/ 960 h 554"/>
                <a:gd name="T32" fmla="*/ 157796 w 571"/>
                <a:gd name="T33" fmla="*/ 1466 h 554"/>
                <a:gd name="T34" fmla="*/ 162198 w 571"/>
                <a:gd name="T35" fmla="*/ 1983 h 554"/>
                <a:gd name="T36" fmla="*/ 164894 w 571"/>
                <a:gd name="T37" fmla="*/ 2574 h 554"/>
                <a:gd name="T38" fmla="*/ 166086 w 571"/>
                <a:gd name="T39" fmla="*/ 3143 h 554"/>
                <a:gd name="T40" fmla="*/ 164052 w 571"/>
                <a:gd name="T41" fmla="*/ 3772 h 554"/>
                <a:gd name="T42" fmla="*/ 161436 w 571"/>
                <a:gd name="T43" fmla="*/ 4310 h 554"/>
                <a:gd name="T44" fmla="*/ 152152 w 571"/>
                <a:gd name="T45" fmla="*/ 4878 h 554"/>
                <a:gd name="T46" fmla="*/ 142320 w 571"/>
                <a:gd name="T47" fmla="*/ 5303 h 554"/>
                <a:gd name="T48" fmla="*/ 117363 w 571"/>
                <a:gd name="T49" fmla="*/ 5966 h 554"/>
                <a:gd name="T50" fmla="*/ 101013 w 571"/>
                <a:gd name="T51" fmla="*/ 6298 h 554"/>
                <a:gd name="T52" fmla="*/ 84294 w 571"/>
                <a:gd name="T53" fmla="*/ 6578 h 554"/>
                <a:gd name="T54" fmla="*/ 49367 w 571"/>
                <a:gd name="T55" fmla="*/ 7091 h 554"/>
                <a:gd name="T56" fmla="*/ 34949 w 571"/>
                <a:gd name="T57" fmla="*/ 7436 h 554"/>
                <a:gd name="T58" fmla="*/ 28584 w 571"/>
                <a:gd name="T59" fmla="*/ 7699 h 554"/>
                <a:gd name="T60" fmla="*/ 23881 w 571"/>
                <a:gd name="T61" fmla="*/ 8072 h 554"/>
                <a:gd name="T62" fmla="*/ 15547 w 571"/>
                <a:gd name="T63" fmla="*/ 7972 h 554"/>
                <a:gd name="T64" fmla="*/ 9755 w 571"/>
                <a:gd name="T65" fmla="*/ 7735 h 554"/>
                <a:gd name="T66" fmla="*/ 5447 w 571"/>
                <a:gd name="T67" fmla="*/ 7436 h 554"/>
                <a:gd name="T68" fmla="*/ 2680 w 571"/>
                <a:gd name="T69" fmla="*/ 7013 h 554"/>
                <a:gd name="T70" fmla="*/ 925 w 571"/>
                <a:gd name="T71" fmla="*/ 6097 h 554"/>
                <a:gd name="T72" fmla="*/ 925 w 571"/>
                <a:gd name="T73" fmla="*/ 5679 h 554"/>
                <a:gd name="T74" fmla="*/ 925 w 571"/>
                <a:gd name="T75" fmla="*/ 5358 h 554"/>
                <a:gd name="T76" fmla="*/ 0 w 571"/>
                <a:gd name="T77" fmla="*/ 3941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1"/>
                <a:gd name="T118" fmla="*/ 0 h 554"/>
                <a:gd name="T119" fmla="*/ 571 w 571"/>
                <a:gd name="T120" fmla="*/ 554 h 5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80">
              <a:extLst>
                <a:ext uri="{FF2B5EF4-FFF2-40B4-BE49-F238E27FC236}">
                  <a16:creationId xmlns:a16="http://schemas.microsoft.com/office/drawing/2014/main" id="{AF6B0EE1-78A0-4257-A733-FF5988E94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64"/>
              <a:ext cx="292" cy="259"/>
            </a:xfrm>
            <a:custGeom>
              <a:avLst/>
              <a:gdLst>
                <a:gd name="T0" fmla="*/ 212835812 w 116"/>
                <a:gd name="T1" fmla="*/ 39344223 h 116"/>
                <a:gd name="T2" fmla="*/ 155937913 w 116"/>
                <a:gd name="T3" fmla="*/ 43085284 h 116"/>
                <a:gd name="T4" fmla="*/ 114382049 w 116"/>
                <a:gd name="T5" fmla="*/ 44239636 h 116"/>
                <a:gd name="T6" fmla="*/ 88608996 w 116"/>
                <a:gd name="T7" fmla="*/ 42011122 h 116"/>
                <a:gd name="T8" fmla="*/ 65184600 w 116"/>
                <a:gd name="T9" fmla="*/ 38112692 h 116"/>
                <a:gd name="T10" fmla="*/ 31138601 w 116"/>
                <a:gd name="T11" fmla="*/ 25938352 h 116"/>
                <a:gd name="T12" fmla="*/ 0 w 116"/>
                <a:gd name="T13" fmla="*/ 13707905 h 116"/>
                <a:gd name="T14" fmla="*/ 31138601 w 116"/>
                <a:gd name="T15" fmla="*/ 4970112 h 116"/>
                <a:gd name="T16" fmla="*/ 80334041 w 116"/>
                <a:gd name="T17" fmla="*/ 0 h 116"/>
                <a:gd name="T18" fmla="*/ 137362763 w 116"/>
                <a:gd name="T19" fmla="*/ 0 h 116"/>
                <a:gd name="T20" fmla="*/ 164085372 w 116"/>
                <a:gd name="T21" fmla="*/ 2749714 h 116"/>
                <a:gd name="T22" fmla="*/ 195223371 w 116"/>
                <a:gd name="T23" fmla="*/ 6139448 h 116"/>
                <a:gd name="T24" fmla="*/ 221117425 w 116"/>
                <a:gd name="T25" fmla="*/ 9948337 h 116"/>
                <a:gd name="T26" fmla="*/ 262154358 w 116"/>
                <a:gd name="T27" fmla="*/ 16072794 h 116"/>
                <a:gd name="T28" fmla="*/ 285966970 w 116"/>
                <a:gd name="T29" fmla="*/ 22212235 h 116"/>
                <a:gd name="T30" fmla="*/ 301452717 w 116"/>
                <a:gd name="T31" fmla="*/ 27182363 h 116"/>
                <a:gd name="T32" fmla="*/ 236258388 w 116"/>
                <a:gd name="T33" fmla="*/ 32139975 h 116"/>
                <a:gd name="T34" fmla="*/ 212835812 w 116"/>
                <a:gd name="T35" fmla="*/ 35886669 h 116"/>
                <a:gd name="T36" fmla="*/ 212835812 w 116"/>
                <a:gd name="T37" fmla="*/ 39344223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116"/>
                <a:gd name="T59" fmla="*/ 116 w 116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7">
            <a:extLst>
              <a:ext uri="{FF2B5EF4-FFF2-40B4-BE49-F238E27FC236}">
                <a16:creationId xmlns:a16="http://schemas.microsoft.com/office/drawing/2014/main" id="{352BD5BC-9E86-4F94-A456-190BB376D148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1412875"/>
            <a:ext cx="3673475" cy="3671888"/>
            <a:chOff x="1383" y="935"/>
            <a:chExt cx="2035" cy="1815"/>
          </a:xfrm>
        </p:grpSpPr>
        <p:sp>
          <p:nvSpPr>
            <p:cNvPr id="5174" name="Freeform 98">
              <a:extLst>
                <a:ext uri="{FF2B5EF4-FFF2-40B4-BE49-F238E27FC236}">
                  <a16:creationId xmlns:a16="http://schemas.microsoft.com/office/drawing/2014/main" id="{333D4559-37DF-4987-BDAF-E12B0D55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3484 w 539"/>
                <a:gd name="T1" fmla="*/ 4285 h 641"/>
                <a:gd name="T2" fmla="*/ 1315 w 539"/>
                <a:gd name="T3" fmla="*/ 3876 h 641"/>
                <a:gd name="T4" fmla="*/ 224 w 539"/>
                <a:gd name="T5" fmla="*/ 3471 h 641"/>
                <a:gd name="T6" fmla="*/ 0 w 539"/>
                <a:gd name="T7" fmla="*/ 3054 h 641"/>
                <a:gd name="T8" fmla="*/ 224 w 539"/>
                <a:gd name="T9" fmla="*/ 2675 h 641"/>
                <a:gd name="T10" fmla="*/ 648 w 539"/>
                <a:gd name="T11" fmla="*/ 2262 h 641"/>
                <a:gd name="T12" fmla="*/ 2166 w 539"/>
                <a:gd name="T13" fmla="*/ 1471 h 641"/>
                <a:gd name="T14" fmla="*/ 2853 w 539"/>
                <a:gd name="T15" fmla="*/ 1063 h 641"/>
                <a:gd name="T16" fmla="*/ 3086 w 539"/>
                <a:gd name="T17" fmla="*/ 650 h 641"/>
                <a:gd name="T18" fmla="*/ 2613 w 539"/>
                <a:gd name="T19" fmla="*/ 317 h 641"/>
                <a:gd name="T20" fmla="*/ 2350 w 539"/>
                <a:gd name="T21" fmla="*/ 171 h 641"/>
                <a:gd name="T22" fmla="*/ 2613 w 539"/>
                <a:gd name="T23" fmla="*/ 0 h 641"/>
                <a:gd name="T24" fmla="*/ 3484 w 539"/>
                <a:gd name="T25" fmla="*/ 119 h 641"/>
                <a:gd name="T26" fmla="*/ 4827 w 539"/>
                <a:gd name="T27" fmla="*/ 197 h 641"/>
                <a:gd name="T28" fmla="*/ 5929 w 539"/>
                <a:gd name="T29" fmla="*/ 270 h 641"/>
                <a:gd name="T30" fmla="*/ 7287 w 539"/>
                <a:gd name="T31" fmla="*/ 290 h 641"/>
                <a:gd name="T32" fmla="*/ 8593 w 539"/>
                <a:gd name="T33" fmla="*/ 290 h 641"/>
                <a:gd name="T34" fmla="*/ 9914 w 539"/>
                <a:gd name="T35" fmla="*/ 270 h 641"/>
                <a:gd name="T36" fmla="*/ 11207 w 539"/>
                <a:gd name="T37" fmla="*/ 214 h 641"/>
                <a:gd name="T38" fmla="*/ 12349 w 539"/>
                <a:gd name="T39" fmla="*/ 119 h 641"/>
                <a:gd name="T40" fmla="*/ 13221 w 539"/>
                <a:gd name="T41" fmla="*/ 48 h 641"/>
                <a:gd name="T42" fmla="*/ 14794 w 539"/>
                <a:gd name="T43" fmla="*/ 48 h 641"/>
                <a:gd name="T44" fmla="*/ 18589 w 539"/>
                <a:gd name="T45" fmla="*/ 119 h 641"/>
                <a:gd name="T46" fmla="*/ 22063 w 539"/>
                <a:gd name="T47" fmla="*/ 245 h 641"/>
                <a:gd name="T48" fmla="*/ 23597 w 539"/>
                <a:gd name="T49" fmla="*/ 317 h 641"/>
                <a:gd name="T50" fmla="*/ 24519 w 539"/>
                <a:gd name="T51" fmla="*/ 372 h 641"/>
                <a:gd name="T52" fmla="*/ 28224 w 539"/>
                <a:gd name="T53" fmla="*/ 527 h 641"/>
                <a:gd name="T54" fmla="*/ 31796 w 539"/>
                <a:gd name="T55" fmla="*/ 769 h 641"/>
                <a:gd name="T56" fmla="*/ 33560 w 539"/>
                <a:gd name="T57" fmla="*/ 941 h 641"/>
                <a:gd name="T58" fmla="*/ 34916 w 539"/>
                <a:gd name="T59" fmla="*/ 1081 h 641"/>
                <a:gd name="T60" fmla="*/ 35958 w 539"/>
                <a:gd name="T61" fmla="*/ 1278 h 641"/>
                <a:gd name="T62" fmla="*/ 36632 w 539"/>
                <a:gd name="T63" fmla="*/ 1494 h 641"/>
                <a:gd name="T64" fmla="*/ 37272 w 539"/>
                <a:gd name="T65" fmla="*/ 1777 h 641"/>
                <a:gd name="T66" fmla="*/ 37740 w 539"/>
                <a:gd name="T67" fmla="*/ 2123 h 641"/>
                <a:gd name="T68" fmla="*/ 37558 w 539"/>
                <a:gd name="T69" fmla="*/ 2484 h 641"/>
                <a:gd name="T70" fmla="*/ 37272 w 539"/>
                <a:gd name="T71" fmla="*/ 2842 h 641"/>
                <a:gd name="T72" fmla="*/ 36632 w 539"/>
                <a:gd name="T73" fmla="*/ 3201 h 641"/>
                <a:gd name="T74" fmla="*/ 35496 w 539"/>
                <a:gd name="T75" fmla="*/ 3537 h 641"/>
                <a:gd name="T76" fmla="*/ 34462 w 539"/>
                <a:gd name="T77" fmla="*/ 3824 h 641"/>
                <a:gd name="T78" fmla="*/ 32830 w 539"/>
                <a:gd name="T79" fmla="*/ 4092 h 641"/>
                <a:gd name="T80" fmla="*/ 30669 w 539"/>
                <a:gd name="T81" fmla="*/ 4359 h 641"/>
                <a:gd name="T82" fmla="*/ 28017 w 539"/>
                <a:gd name="T83" fmla="*/ 4522 h 641"/>
                <a:gd name="T84" fmla="*/ 25350 w 539"/>
                <a:gd name="T85" fmla="*/ 4675 h 641"/>
                <a:gd name="T86" fmla="*/ 22460 w 539"/>
                <a:gd name="T87" fmla="*/ 4742 h 641"/>
                <a:gd name="T88" fmla="*/ 19424 w 539"/>
                <a:gd name="T89" fmla="*/ 4774 h 641"/>
                <a:gd name="T90" fmla="*/ 16309 w 539"/>
                <a:gd name="T91" fmla="*/ 4793 h 641"/>
                <a:gd name="T92" fmla="*/ 10159 w 539"/>
                <a:gd name="T93" fmla="*/ 4714 h 641"/>
                <a:gd name="T94" fmla="*/ 6395 w 539"/>
                <a:gd name="T95" fmla="*/ 4574 h 641"/>
                <a:gd name="T96" fmla="*/ 4827 w 539"/>
                <a:gd name="T97" fmla="*/ 4429 h 641"/>
                <a:gd name="T98" fmla="*/ 3484 w 539"/>
                <a:gd name="T99" fmla="*/ 4285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99">
              <a:extLst>
                <a:ext uri="{FF2B5EF4-FFF2-40B4-BE49-F238E27FC236}">
                  <a16:creationId xmlns:a16="http://schemas.microsoft.com/office/drawing/2014/main" id="{9F2FA2EC-6D8C-40BA-86D0-95A95027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1901"/>
              <a:ext cx="689" cy="815"/>
            </a:xfrm>
            <a:custGeom>
              <a:avLst/>
              <a:gdLst>
                <a:gd name="T0" fmla="*/ 216 w 485"/>
                <a:gd name="T1" fmla="*/ 3403 h 689"/>
                <a:gd name="T2" fmla="*/ 0 w 485"/>
                <a:gd name="T3" fmla="*/ 3020 h 689"/>
                <a:gd name="T4" fmla="*/ 619 w 485"/>
                <a:gd name="T5" fmla="*/ 2634 h 689"/>
                <a:gd name="T6" fmla="*/ 1723 w 485"/>
                <a:gd name="T7" fmla="*/ 2297 h 689"/>
                <a:gd name="T8" fmla="*/ 3189 w 485"/>
                <a:gd name="T9" fmla="*/ 1979 h 689"/>
                <a:gd name="T10" fmla="*/ 5327 w 485"/>
                <a:gd name="T11" fmla="*/ 1668 h 689"/>
                <a:gd name="T12" fmla="*/ 7687 w 485"/>
                <a:gd name="T13" fmla="*/ 1403 h 689"/>
                <a:gd name="T14" fmla="*/ 10253 w 485"/>
                <a:gd name="T15" fmla="*/ 1157 h 689"/>
                <a:gd name="T16" fmla="*/ 13013 w 485"/>
                <a:gd name="T17" fmla="*/ 971 h 689"/>
                <a:gd name="T18" fmla="*/ 21010 w 485"/>
                <a:gd name="T19" fmla="*/ 415 h 689"/>
                <a:gd name="T20" fmla="*/ 25233 w 485"/>
                <a:gd name="T21" fmla="*/ 200 h 689"/>
                <a:gd name="T22" fmla="*/ 29533 w 485"/>
                <a:gd name="T23" fmla="*/ 25 h 689"/>
                <a:gd name="T24" fmla="*/ 30606 w 485"/>
                <a:gd name="T25" fmla="*/ 0 h 689"/>
                <a:gd name="T26" fmla="*/ 31431 w 485"/>
                <a:gd name="T27" fmla="*/ 48 h 689"/>
                <a:gd name="T28" fmla="*/ 31623 w 485"/>
                <a:gd name="T29" fmla="*/ 93 h 689"/>
                <a:gd name="T30" fmla="*/ 32286 w 485"/>
                <a:gd name="T31" fmla="*/ 93 h 689"/>
                <a:gd name="T32" fmla="*/ 32930 w 485"/>
                <a:gd name="T33" fmla="*/ 121 h 689"/>
                <a:gd name="T34" fmla="*/ 32504 w 485"/>
                <a:gd name="T35" fmla="*/ 392 h 689"/>
                <a:gd name="T36" fmla="*/ 32286 w 485"/>
                <a:gd name="T37" fmla="*/ 506 h 689"/>
                <a:gd name="T38" fmla="*/ 32731 w 485"/>
                <a:gd name="T39" fmla="*/ 625 h 689"/>
                <a:gd name="T40" fmla="*/ 31033 w 485"/>
                <a:gd name="T41" fmla="*/ 971 h 689"/>
                <a:gd name="T42" fmla="*/ 29903 w 485"/>
                <a:gd name="T43" fmla="*/ 1347 h 689"/>
                <a:gd name="T44" fmla="*/ 28630 w 485"/>
                <a:gd name="T45" fmla="*/ 2124 h 689"/>
                <a:gd name="T46" fmla="*/ 28866 w 485"/>
                <a:gd name="T47" fmla="*/ 2323 h 689"/>
                <a:gd name="T48" fmla="*/ 29346 w 485"/>
                <a:gd name="T49" fmla="*/ 2512 h 689"/>
                <a:gd name="T50" fmla="*/ 30141 w 485"/>
                <a:gd name="T51" fmla="*/ 2902 h 689"/>
                <a:gd name="T52" fmla="*/ 30141 w 485"/>
                <a:gd name="T53" fmla="*/ 3130 h 689"/>
                <a:gd name="T54" fmla="*/ 29903 w 485"/>
                <a:gd name="T55" fmla="*/ 3376 h 689"/>
                <a:gd name="T56" fmla="*/ 28630 w 485"/>
                <a:gd name="T57" fmla="*/ 3816 h 689"/>
                <a:gd name="T58" fmla="*/ 26739 w 485"/>
                <a:gd name="T59" fmla="*/ 4225 h 689"/>
                <a:gd name="T60" fmla="*/ 24374 w 485"/>
                <a:gd name="T61" fmla="*/ 4611 h 689"/>
                <a:gd name="T62" fmla="*/ 21797 w 485"/>
                <a:gd name="T63" fmla="*/ 4836 h 689"/>
                <a:gd name="T64" fmla="*/ 19271 w 485"/>
                <a:gd name="T65" fmla="*/ 4998 h 689"/>
                <a:gd name="T66" fmla="*/ 16491 w 485"/>
                <a:gd name="T67" fmla="*/ 5097 h 689"/>
                <a:gd name="T68" fmla="*/ 13440 w 485"/>
                <a:gd name="T69" fmla="*/ 5169 h 689"/>
                <a:gd name="T70" fmla="*/ 10253 w 485"/>
                <a:gd name="T71" fmla="*/ 5125 h 689"/>
                <a:gd name="T72" fmla="*/ 7445 w 485"/>
                <a:gd name="T73" fmla="*/ 5017 h 689"/>
                <a:gd name="T74" fmla="*/ 5327 w 485"/>
                <a:gd name="T75" fmla="*/ 4857 h 689"/>
                <a:gd name="T76" fmla="*/ 3580 w 485"/>
                <a:gd name="T77" fmla="*/ 4637 h 689"/>
                <a:gd name="T78" fmla="*/ 2131 w 485"/>
                <a:gd name="T79" fmla="*/ 4374 h 689"/>
                <a:gd name="T80" fmla="*/ 1276 w 485"/>
                <a:gd name="T81" fmla="*/ 4080 h 689"/>
                <a:gd name="T82" fmla="*/ 436 w 485"/>
                <a:gd name="T83" fmla="*/ 3772 h 689"/>
                <a:gd name="T84" fmla="*/ 216 w 485"/>
                <a:gd name="T85" fmla="*/ 3403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100">
              <a:extLst>
                <a:ext uri="{FF2B5EF4-FFF2-40B4-BE49-F238E27FC236}">
                  <a16:creationId xmlns:a16="http://schemas.microsoft.com/office/drawing/2014/main" id="{5A091554-B32C-497A-A1D7-0689E123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16835 w 666"/>
                <a:gd name="T1" fmla="*/ 2694 h 483"/>
                <a:gd name="T2" fmla="*/ 13362 w 666"/>
                <a:gd name="T3" fmla="*/ 2496 h 483"/>
                <a:gd name="T4" fmla="*/ 9842 w 666"/>
                <a:gd name="T5" fmla="*/ 2357 h 483"/>
                <a:gd name="T6" fmla="*/ 2431 w 666"/>
                <a:gd name="T7" fmla="*/ 2140 h 483"/>
                <a:gd name="T8" fmla="*/ 2431 w 666"/>
                <a:gd name="T9" fmla="*/ 1825 h 483"/>
                <a:gd name="T10" fmla="*/ 2431 w 666"/>
                <a:gd name="T11" fmla="*/ 1562 h 483"/>
                <a:gd name="T12" fmla="*/ 1513 w 666"/>
                <a:gd name="T13" fmla="*/ 1278 h 483"/>
                <a:gd name="T14" fmla="*/ 473 w 666"/>
                <a:gd name="T15" fmla="*/ 1014 h 483"/>
                <a:gd name="T16" fmla="*/ 0 w 666"/>
                <a:gd name="T17" fmla="*/ 963 h 483"/>
                <a:gd name="T18" fmla="*/ 0 w 666"/>
                <a:gd name="T19" fmla="*/ 914 h 483"/>
                <a:gd name="T20" fmla="*/ 473 w 666"/>
                <a:gd name="T21" fmla="*/ 822 h 483"/>
                <a:gd name="T22" fmla="*/ 1987 w 666"/>
                <a:gd name="T23" fmla="*/ 647 h 483"/>
                <a:gd name="T24" fmla="*/ 5877 w 666"/>
                <a:gd name="T25" fmla="*/ 439 h 483"/>
                <a:gd name="T26" fmla="*/ 9842 w 666"/>
                <a:gd name="T27" fmla="*/ 245 h 483"/>
                <a:gd name="T28" fmla="*/ 14203 w 666"/>
                <a:gd name="T29" fmla="*/ 118 h 483"/>
                <a:gd name="T30" fmla="*/ 18314 w 666"/>
                <a:gd name="T31" fmla="*/ 48 h 483"/>
                <a:gd name="T32" fmla="*/ 21202 w 666"/>
                <a:gd name="T33" fmla="*/ 0 h 483"/>
                <a:gd name="T34" fmla="*/ 23568 w 666"/>
                <a:gd name="T35" fmla="*/ 0 h 483"/>
                <a:gd name="T36" fmla="*/ 26190 w 666"/>
                <a:gd name="T37" fmla="*/ 48 h 483"/>
                <a:gd name="T38" fmla="*/ 28568 w 666"/>
                <a:gd name="T39" fmla="*/ 118 h 483"/>
                <a:gd name="T40" fmla="*/ 30764 w 666"/>
                <a:gd name="T41" fmla="*/ 214 h 483"/>
                <a:gd name="T42" fmla="*/ 32965 w 666"/>
                <a:gd name="T43" fmla="*/ 371 h 483"/>
                <a:gd name="T44" fmla="*/ 36871 w 666"/>
                <a:gd name="T45" fmla="*/ 696 h 483"/>
                <a:gd name="T46" fmla="*/ 40158 w 666"/>
                <a:gd name="T47" fmla="*/ 1136 h 483"/>
                <a:gd name="T48" fmla="*/ 42784 w 666"/>
                <a:gd name="T49" fmla="*/ 1633 h 483"/>
                <a:gd name="T50" fmla="*/ 44765 w 666"/>
                <a:gd name="T51" fmla="*/ 2158 h 483"/>
                <a:gd name="T52" fmla="*/ 46052 w 666"/>
                <a:gd name="T53" fmla="*/ 2694 h 483"/>
                <a:gd name="T54" fmla="*/ 45784 w 666"/>
                <a:gd name="T55" fmla="*/ 2786 h 483"/>
                <a:gd name="T56" fmla="*/ 45382 w 666"/>
                <a:gd name="T57" fmla="*/ 2863 h 483"/>
                <a:gd name="T58" fmla="*/ 44095 w 666"/>
                <a:gd name="T59" fmla="*/ 2977 h 483"/>
                <a:gd name="T60" fmla="*/ 39704 w 666"/>
                <a:gd name="T61" fmla="*/ 3283 h 483"/>
                <a:gd name="T62" fmla="*/ 37094 w 666"/>
                <a:gd name="T63" fmla="*/ 3399 h 483"/>
                <a:gd name="T64" fmla="*/ 34444 w 666"/>
                <a:gd name="T65" fmla="*/ 3506 h 483"/>
                <a:gd name="T66" fmla="*/ 31882 w 666"/>
                <a:gd name="T67" fmla="*/ 3573 h 483"/>
                <a:gd name="T68" fmla="*/ 29270 w 666"/>
                <a:gd name="T69" fmla="*/ 3599 h 483"/>
                <a:gd name="T70" fmla="*/ 26624 w 666"/>
                <a:gd name="T71" fmla="*/ 3573 h 483"/>
                <a:gd name="T72" fmla="*/ 24012 w 666"/>
                <a:gd name="T73" fmla="*/ 3506 h 483"/>
                <a:gd name="T74" fmla="*/ 22728 w 666"/>
                <a:gd name="T75" fmla="*/ 3242 h 483"/>
                <a:gd name="T76" fmla="*/ 21202 w 666"/>
                <a:gd name="T77" fmla="*/ 3022 h 483"/>
                <a:gd name="T78" fmla="*/ 19020 w 666"/>
                <a:gd name="T79" fmla="*/ 2830 h 483"/>
                <a:gd name="T80" fmla="*/ 16835 w 666"/>
                <a:gd name="T81" fmla="*/ 2694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01">
              <a:extLst>
                <a:ext uri="{FF2B5EF4-FFF2-40B4-BE49-F238E27FC236}">
                  <a16:creationId xmlns:a16="http://schemas.microsoft.com/office/drawing/2014/main" id="{01B308E9-2F3E-4CDE-B15A-BA251183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436"/>
              <a:ext cx="836" cy="603"/>
            </a:xfrm>
            <a:custGeom>
              <a:avLst/>
              <a:gdLst>
                <a:gd name="T0" fmla="*/ 1124 w 587"/>
                <a:gd name="T1" fmla="*/ 3693 h 509"/>
                <a:gd name="T2" fmla="*/ 454 w 587"/>
                <a:gd name="T3" fmla="*/ 3509 h 509"/>
                <a:gd name="T4" fmla="*/ 224 w 587"/>
                <a:gd name="T5" fmla="*/ 3305 h 509"/>
                <a:gd name="T6" fmla="*/ 0 w 587"/>
                <a:gd name="T7" fmla="*/ 2915 h 509"/>
                <a:gd name="T8" fmla="*/ 921 w 587"/>
                <a:gd name="T9" fmla="*/ 2483 h 509"/>
                <a:gd name="T10" fmla="*/ 1950 w 587"/>
                <a:gd name="T11" fmla="*/ 2038 h 509"/>
                <a:gd name="T12" fmla="*/ 3580 w 587"/>
                <a:gd name="T13" fmla="*/ 1618 h 509"/>
                <a:gd name="T14" fmla="*/ 5512 w 587"/>
                <a:gd name="T15" fmla="*/ 1199 h 509"/>
                <a:gd name="T16" fmla="*/ 7933 w 587"/>
                <a:gd name="T17" fmla="*/ 864 h 509"/>
                <a:gd name="T18" fmla="*/ 10815 w 587"/>
                <a:gd name="T19" fmla="*/ 540 h 509"/>
                <a:gd name="T20" fmla="*/ 14085 w 587"/>
                <a:gd name="T21" fmla="*/ 276 h 509"/>
                <a:gd name="T22" fmla="*/ 17864 w 587"/>
                <a:gd name="T23" fmla="*/ 76 h 509"/>
                <a:gd name="T24" fmla="*/ 20179 w 587"/>
                <a:gd name="T25" fmla="*/ 30 h 509"/>
                <a:gd name="T26" fmla="*/ 23053 w 587"/>
                <a:gd name="T27" fmla="*/ 0 h 509"/>
                <a:gd name="T28" fmla="*/ 25729 w 587"/>
                <a:gd name="T29" fmla="*/ 51 h 509"/>
                <a:gd name="T30" fmla="*/ 26778 w 587"/>
                <a:gd name="T31" fmla="*/ 127 h 509"/>
                <a:gd name="T32" fmla="*/ 27622 w 587"/>
                <a:gd name="T33" fmla="*/ 214 h 509"/>
                <a:gd name="T34" fmla="*/ 29875 w 587"/>
                <a:gd name="T35" fmla="*/ 1034 h 509"/>
                <a:gd name="T36" fmla="*/ 31634 w 587"/>
                <a:gd name="T37" fmla="*/ 1450 h 509"/>
                <a:gd name="T38" fmla="*/ 33850 w 587"/>
                <a:gd name="T39" fmla="*/ 1788 h 509"/>
                <a:gd name="T40" fmla="*/ 36727 w 587"/>
                <a:gd name="T41" fmla="*/ 2081 h 509"/>
                <a:gd name="T42" fmla="*/ 40212 w 587"/>
                <a:gd name="T43" fmla="*/ 2295 h 509"/>
                <a:gd name="T44" fmla="*/ 39973 w 587"/>
                <a:gd name="T45" fmla="*/ 2324 h 509"/>
                <a:gd name="T46" fmla="*/ 40568 w 587"/>
                <a:gd name="T47" fmla="*/ 2529 h 509"/>
                <a:gd name="T48" fmla="*/ 40873 w 587"/>
                <a:gd name="T49" fmla="*/ 2623 h 509"/>
                <a:gd name="T50" fmla="*/ 40568 w 587"/>
                <a:gd name="T51" fmla="*/ 2668 h 509"/>
                <a:gd name="T52" fmla="*/ 40212 w 587"/>
                <a:gd name="T53" fmla="*/ 2713 h 509"/>
                <a:gd name="T54" fmla="*/ 36234 w 587"/>
                <a:gd name="T55" fmla="*/ 2623 h 509"/>
                <a:gd name="T56" fmla="*/ 32519 w 587"/>
                <a:gd name="T57" fmla="*/ 2593 h 509"/>
                <a:gd name="T58" fmla="*/ 28940 w 587"/>
                <a:gd name="T59" fmla="*/ 2695 h 509"/>
                <a:gd name="T60" fmla="*/ 25729 w 587"/>
                <a:gd name="T61" fmla="*/ 2842 h 509"/>
                <a:gd name="T62" fmla="*/ 19558 w 587"/>
                <a:gd name="T63" fmla="*/ 3189 h 509"/>
                <a:gd name="T64" fmla="*/ 13135 w 587"/>
                <a:gd name="T65" fmla="*/ 3577 h 509"/>
                <a:gd name="T66" fmla="*/ 9890 w 587"/>
                <a:gd name="T67" fmla="*/ 3726 h 509"/>
                <a:gd name="T68" fmla="*/ 6413 w 587"/>
                <a:gd name="T69" fmla="*/ 3843 h 509"/>
                <a:gd name="T70" fmla="*/ 4147 w 587"/>
                <a:gd name="T71" fmla="*/ 3868 h 509"/>
                <a:gd name="T72" fmla="*/ 1124 w 587"/>
                <a:gd name="T73" fmla="*/ 3693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02">
              <a:extLst>
                <a:ext uri="{FF2B5EF4-FFF2-40B4-BE49-F238E27FC236}">
                  <a16:creationId xmlns:a16="http://schemas.microsoft.com/office/drawing/2014/main" id="{D63EBF52-D27A-4818-8AE1-53CA2CCB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" y="935"/>
              <a:ext cx="660" cy="832"/>
            </a:xfrm>
            <a:custGeom>
              <a:avLst/>
              <a:gdLst>
                <a:gd name="T0" fmla="*/ 5009 w 463"/>
                <a:gd name="T1" fmla="*/ 3866 h 704"/>
                <a:gd name="T2" fmla="*/ 815 w 463"/>
                <a:gd name="T3" fmla="*/ 2725 h 704"/>
                <a:gd name="T4" fmla="*/ 0 w 463"/>
                <a:gd name="T5" fmla="*/ 2341 h 704"/>
                <a:gd name="T6" fmla="*/ 0 w 463"/>
                <a:gd name="T7" fmla="*/ 1982 h 704"/>
                <a:gd name="T8" fmla="*/ 649 w 463"/>
                <a:gd name="T9" fmla="*/ 1650 h 704"/>
                <a:gd name="T10" fmla="*/ 1967 w 463"/>
                <a:gd name="T11" fmla="*/ 1341 h 704"/>
                <a:gd name="T12" fmla="*/ 3691 w 463"/>
                <a:gd name="T13" fmla="*/ 1066 h 704"/>
                <a:gd name="T14" fmla="*/ 5937 w 463"/>
                <a:gd name="T15" fmla="*/ 812 h 704"/>
                <a:gd name="T16" fmla="*/ 8339 w 463"/>
                <a:gd name="T17" fmla="*/ 571 h 704"/>
                <a:gd name="T18" fmla="*/ 11256 w 463"/>
                <a:gd name="T19" fmla="*/ 355 h 704"/>
                <a:gd name="T20" fmla="*/ 14556 w 463"/>
                <a:gd name="T21" fmla="*/ 213 h 704"/>
                <a:gd name="T22" fmla="*/ 17428 w 463"/>
                <a:gd name="T23" fmla="*/ 93 h 704"/>
                <a:gd name="T24" fmla="*/ 20725 w 463"/>
                <a:gd name="T25" fmla="*/ 25 h 704"/>
                <a:gd name="T26" fmla="*/ 24038 w 463"/>
                <a:gd name="T27" fmla="*/ 0 h 704"/>
                <a:gd name="T28" fmla="*/ 25597 w 463"/>
                <a:gd name="T29" fmla="*/ 41 h 704"/>
                <a:gd name="T30" fmla="*/ 26959 w 463"/>
                <a:gd name="T31" fmla="*/ 164 h 704"/>
                <a:gd name="T32" fmla="*/ 28259 w 463"/>
                <a:gd name="T33" fmla="*/ 332 h 704"/>
                <a:gd name="T34" fmla="*/ 29342 w 463"/>
                <a:gd name="T35" fmla="*/ 547 h 704"/>
                <a:gd name="T36" fmla="*/ 31295 w 463"/>
                <a:gd name="T37" fmla="*/ 1006 h 704"/>
                <a:gd name="T38" fmla="*/ 32008 w 463"/>
                <a:gd name="T39" fmla="*/ 1192 h 704"/>
                <a:gd name="T40" fmla="*/ 32441 w 463"/>
                <a:gd name="T41" fmla="*/ 1359 h 704"/>
                <a:gd name="T42" fmla="*/ 28259 w 463"/>
                <a:gd name="T43" fmla="*/ 1598 h 704"/>
                <a:gd name="T44" fmla="*/ 26286 w 463"/>
                <a:gd name="T45" fmla="*/ 1751 h 704"/>
                <a:gd name="T46" fmla="*/ 24514 w 463"/>
                <a:gd name="T47" fmla="*/ 1930 h 704"/>
                <a:gd name="T48" fmla="*/ 23190 w 463"/>
                <a:gd name="T49" fmla="*/ 2123 h 704"/>
                <a:gd name="T50" fmla="*/ 22484 w 463"/>
                <a:gd name="T51" fmla="*/ 2341 h 704"/>
                <a:gd name="T52" fmla="*/ 21873 w 463"/>
                <a:gd name="T53" fmla="*/ 2552 h 704"/>
                <a:gd name="T54" fmla="*/ 21649 w 463"/>
                <a:gd name="T55" fmla="*/ 2768 h 704"/>
                <a:gd name="T56" fmla="*/ 21873 w 463"/>
                <a:gd name="T57" fmla="*/ 3655 h 704"/>
                <a:gd name="T58" fmla="*/ 21873 w 463"/>
                <a:gd name="T59" fmla="*/ 4297 h 704"/>
                <a:gd name="T60" fmla="*/ 22065 w 463"/>
                <a:gd name="T61" fmla="*/ 4945 h 704"/>
                <a:gd name="T62" fmla="*/ 22484 w 463"/>
                <a:gd name="T63" fmla="*/ 5085 h 704"/>
                <a:gd name="T64" fmla="*/ 22317 w 463"/>
                <a:gd name="T65" fmla="*/ 5175 h 704"/>
                <a:gd name="T66" fmla="*/ 21649 w 463"/>
                <a:gd name="T67" fmla="*/ 5226 h 704"/>
                <a:gd name="T68" fmla="*/ 20725 w 463"/>
                <a:gd name="T69" fmla="*/ 5226 h 704"/>
                <a:gd name="T70" fmla="*/ 18497 w 463"/>
                <a:gd name="T71" fmla="*/ 5175 h 704"/>
                <a:gd name="T72" fmla="*/ 16520 w 463"/>
                <a:gd name="T73" fmla="*/ 5085 h 704"/>
                <a:gd name="T74" fmla="*/ 13248 w 463"/>
                <a:gd name="T75" fmla="*/ 4850 h 704"/>
                <a:gd name="T76" fmla="*/ 9891 w 463"/>
                <a:gd name="T77" fmla="*/ 4557 h 704"/>
                <a:gd name="T78" fmla="*/ 7093 w 463"/>
                <a:gd name="T79" fmla="*/ 4220 h 704"/>
                <a:gd name="T80" fmla="*/ 6155 w 463"/>
                <a:gd name="T81" fmla="*/ 4057 h 704"/>
                <a:gd name="T82" fmla="*/ 5009 w 463"/>
                <a:gd name="T83" fmla="*/ 3866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03">
              <a:extLst>
                <a:ext uri="{FF2B5EF4-FFF2-40B4-BE49-F238E27FC236}">
                  <a16:creationId xmlns:a16="http://schemas.microsoft.com/office/drawing/2014/main" id="{279C9ED7-F05A-4DEA-A74F-9ED3CBC4E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2016 h 554"/>
                <a:gd name="T2" fmla="*/ 0 w 571"/>
                <a:gd name="T3" fmla="*/ 1538 h 554"/>
                <a:gd name="T4" fmla="*/ 815 w 571"/>
                <a:gd name="T5" fmla="*/ 1136 h 554"/>
                <a:gd name="T6" fmla="*/ 1772 w 571"/>
                <a:gd name="T7" fmla="*/ 941 h 554"/>
                <a:gd name="T8" fmla="*/ 2861 w 571"/>
                <a:gd name="T9" fmla="*/ 769 h 554"/>
                <a:gd name="T10" fmla="*/ 4244 w 571"/>
                <a:gd name="T11" fmla="*/ 609 h 554"/>
                <a:gd name="T12" fmla="*/ 6174 w 571"/>
                <a:gd name="T13" fmla="*/ 461 h 554"/>
                <a:gd name="T14" fmla="*/ 9299 w 571"/>
                <a:gd name="T15" fmla="*/ 270 h 554"/>
                <a:gd name="T16" fmla="*/ 12702 w 571"/>
                <a:gd name="T17" fmla="*/ 148 h 554"/>
                <a:gd name="T18" fmla="*/ 15781 w 571"/>
                <a:gd name="T19" fmla="*/ 48 h 554"/>
                <a:gd name="T20" fmla="*/ 19068 w 571"/>
                <a:gd name="T21" fmla="*/ 0 h 554"/>
                <a:gd name="T22" fmla="*/ 22401 w 571"/>
                <a:gd name="T23" fmla="*/ 0 h 554"/>
                <a:gd name="T24" fmla="*/ 25814 w 571"/>
                <a:gd name="T25" fmla="*/ 0 h 554"/>
                <a:gd name="T26" fmla="*/ 32617 w 571"/>
                <a:gd name="T27" fmla="*/ 76 h 554"/>
                <a:gd name="T28" fmla="*/ 34867 w 571"/>
                <a:gd name="T29" fmla="*/ 270 h 554"/>
                <a:gd name="T30" fmla="*/ 36841 w 571"/>
                <a:gd name="T31" fmla="*/ 491 h 554"/>
                <a:gd name="T32" fmla="*/ 38207 w 571"/>
                <a:gd name="T33" fmla="*/ 750 h 554"/>
                <a:gd name="T34" fmla="*/ 39273 w 571"/>
                <a:gd name="T35" fmla="*/ 1014 h 554"/>
                <a:gd name="T36" fmla="*/ 39926 w 571"/>
                <a:gd name="T37" fmla="*/ 1317 h 554"/>
                <a:gd name="T38" fmla="*/ 40214 w 571"/>
                <a:gd name="T39" fmla="*/ 1608 h 554"/>
                <a:gd name="T40" fmla="*/ 39722 w 571"/>
                <a:gd name="T41" fmla="*/ 1930 h 554"/>
                <a:gd name="T42" fmla="*/ 39088 w 571"/>
                <a:gd name="T43" fmla="*/ 2206 h 554"/>
                <a:gd name="T44" fmla="*/ 36841 w 571"/>
                <a:gd name="T45" fmla="*/ 2497 h 554"/>
                <a:gd name="T46" fmla="*/ 34460 w 571"/>
                <a:gd name="T47" fmla="*/ 2713 h 554"/>
                <a:gd name="T48" fmla="*/ 28417 w 571"/>
                <a:gd name="T49" fmla="*/ 3053 h 554"/>
                <a:gd name="T50" fmla="*/ 24458 w 571"/>
                <a:gd name="T51" fmla="*/ 3223 h 554"/>
                <a:gd name="T52" fmla="*/ 20410 w 571"/>
                <a:gd name="T53" fmla="*/ 3366 h 554"/>
                <a:gd name="T54" fmla="*/ 11953 w 571"/>
                <a:gd name="T55" fmla="*/ 3629 h 554"/>
                <a:gd name="T56" fmla="*/ 8462 w 571"/>
                <a:gd name="T57" fmla="*/ 3805 h 554"/>
                <a:gd name="T58" fmla="*/ 6921 w 571"/>
                <a:gd name="T59" fmla="*/ 3941 h 554"/>
                <a:gd name="T60" fmla="*/ 5782 w 571"/>
                <a:gd name="T61" fmla="*/ 4131 h 554"/>
                <a:gd name="T62" fmla="*/ 3764 w 571"/>
                <a:gd name="T63" fmla="*/ 4080 h 554"/>
                <a:gd name="T64" fmla="*/ 2362 w 571"/>
                <a:gd name="T65" fmla="*/ 3958 h 554"/>
                <a:gd name="T66" fmla="*/ 1319 w 571"/>
                <a:gd name="T67" fmla="*/ 3805 h 554"/>
                <a:gd name="T68" fmla="*/ 649 w 571"/>
                <a:gd name="T69" fmla="*/ 3589 h 554"/>
                <a:gd name="T70" fmla="*/ 224 w 571"/>
                <a:gd name="T71" fmla="*/ 3120 h 554"/>
                <a:gd name="T72" fmla="*/ 224 w 571"/>
                <a:gd name="T73" fmla="*/ 2906 h 554"/>
                <a:gd name="T74" fmla="*/ 224 w 571"/>
                <a:gd name="T75" fmla="*/ 2742 h 554"/>
                <a:gd name="T76" fmla="*/ 0 w 571"/>
                <a:gd name="T77" fmla="*/ 2016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104">
              <a:extLst>
                <a:ext uri="{FF2B5EF4-FFF2-40B4-BE49-F238E27FC236}">
                  <a16:creationId xmlns:a16="http://schemas.microsoft.com/office/drawing/2014/main" id="{ADBC6DB3-8E59-41E6-93ED-B28B2947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764"/>
              <a:ext cx="292" cy="261"/>
            </a:xfrm>
            <a:custGeom>
              <a:avLst/>
              <a:gdLst>
                <a:gd name="T0" fmla="*/ 5300847 w 116"/>
                <a:gd name="T1" fmla="*/ 1696691 h 116"/>
                <a:gd name="T2" fmla="*/ 3883759 w 116"/>
                <a:gd name="T3" fmla="*/ 1857564 h 116"/>
                <a:gd name="T4" fmla="*/ 2848777 w 116"/>
                <a:gd name="T5" fmla="*/ 1908077 h 116"/>
                <a:gd name="T6" fmla="*/ 2206878 w 116"/>
                <a:gd name="T7" fmla="*/ 1812294 h 116"/>
                <a:gd name="T8" fmla="*/ 1623475 w 116"/>
                <a:gd name="T9" fmla="*/ 1643632 h 116"/>
                <a:gd name="T10" fmla="*/ 775532 w 116"/>
                <a:gd name="T11" fmla="*/ 1118707 h 116"/>
                <a:gd name="T12" fmla="*/ 0 w 116"/>
                <a:gd name="T13" fmla="*/ 591129 h 116"/>
                <a:gd name="T14" fmla="*/ 775532 w 116"/>
                <a:gd name="T15" fmla="*/ 214337 h 116"/>
                <a:gd name="T16" fmla="*/ 2000784 w 116"/>
                <a:gd name="T17" fmla="*/ 0 h 116"/>
                <a:gd name="T18" fmla="*/ 3421130 w 116"/>
                <a:gd name="T19" fmla="*/ 0 h 116"/>
                <a:gd name="T20" fmla="*/ 4086678 w 116"/>
                <a:gd name="T21" fmla="*/ 118224 h 116"/>
                <a:gd name="T22" fmla="*/ 4862195 w 116"/>
                <a:gd name="T23" fmla="*/ 264800 h 116"/>
                <a:gd name="T24" fmla="*/ 5507107 w 116"/>
                <a:gd name="T25" fmla="*/ 428798 h 116"/>
                <a:gd name="T26" fmla="*/ 6529165 w 116"/>
                <a:gd name="T27" fmla="*/ 693133 h 116"/>
                <a:gd name="T28" fmla="*/ 7122237 w 116"/>
                <a:gd name="T29" fmla="*/ 957825 h 116"/>
                <a:gd name="T30" fmla="*/ 7507922 w 116"/>
                <a:gd name="T31" fmla="*/ 1171879 h 116"/>
                <a:gd name="T32" fmla="*/ 5884205 w 116"/>
                <a:gd name="T33" fmla="*/ 1386731 h 116"/>
                <a:gd name="T34" fmla="*/ 5300847 w 116"/>
                <a:gd name="T35" fmla="*/ 1547496 h 116"/>
                <a:gd name="T36" fmla="*/ 5300847 w 116"/>
                <a:gd name="T37" fmla="*/ 1696691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solidFill>
              <a:srgbClr val="FFFF00"/>
            </a:solidFill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1" name="Freeform 10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68ED534-BE4A-4D85-8CFE-B50E1B668247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b="1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0523" name="Freeform 10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2CA4724-3F2E-498A-9930-45562056E7F7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0524" name="Freeform 10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B389CE2-633B-4698-AAA2-400A04BF1A2E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0525" name="Freeform 10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A68D4D62-29EE-4B68-A1AA-5903E7DB7CE9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89799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0526" name="Freeform 11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983C794-AA22-4204-8A8C-E772CE883E81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0527" name="Freeform 11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EFB1BDC-F710-4B54-94CB-6B0C858620D0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0528" name="Freeform 11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DB990A32-6A50-4BFD-BC13-87EFACE534BD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0529" name="Freeform 11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27FE710-1E08-4E41-AED8-5593252CA04B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0530" name="Freeform 11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E9542C9A-85AD-486F-BE2F-BAD66FF53D12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42588E9E-28C2-4DDF-A306-E60CE97BEDFB}"/>
              </a:ext>
            </a:extLst>
          </p:cNvPr>
          <p:cNvGrpSpPr>
            <a:grpSpLocks/>
          </p:cNvGrpSpPr>
          <p:nvPr/>
        </p:nvGrpSpPr>
        <p:grpSpPr bwMode="auto">
          <a:xfrm rot="14612472">
            <a:off x="8234363" y="-4762"/>
            <a:ext cx="1800225" cy="1466850"/>
            <a:chOff x="2655" y="1738"/>
            <a:chExt cx="866" cy="834"/>
          </a:xfrm>
        </p:grpSpPr>
        <p:sp>
          <p:nvSpPr>
            <p:cNvPr id="5163" name="Freeform 52">
              <a:extLst>
                <a:ext uri="{FF2B5EF4-FFF2-40B4-BE49-F238E27FC236}">
                  <a16:creationId xmlns:a16="http://schemas.microsoft.com/office/drawing/2014/main" id="{BB10D0C7-4610-47E7-889C-7A3D6D23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53">
              <a:extLst>
                <a:ext uri="{FF2B5EF4-FFF2-40B4-BE49-F238E27FC236}">
                  <a16:creationId xmlns:a16="http://schemas.microsoft.com/office/drawing/2014/main" id="{D6A150C7-1F58-4A71-A6F2-BC804F19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54">
              <a:extLst>
                <a:ext uri="{FF2B5EF4-FFF2-40B4-BE49-F238E27FC236}">
                  <a16:creationId xmlns:a16="http://schemas.microsoft.com/office/drawing/2014/main" id="{F70D5954-66F7-4F83-84BC-867A0AAEE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55">
              <a:extLst>
                <a:ext uri="{FF2B5EF4-FFF2-40B4-BE49-F238E27FC236}">
                  <a16:creationId xmlns:a16="http://schemas.microsoft.com/office/drawing/2014/main" id="{7A060817-6741-4201-9C25-5B10CFD72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56">
              <a:extLst>
                <a:ext uri="{FF2B5EF4-FFF2-40B4-BE49-F238E27FC236}">
                  <a16:creationId xmlns:a16="http://schemas.microsoft.com/office/drawing/2014/main" id="{82A13F07-7C86-41A6-A5CE-64265121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57">
              <a:extLst>
                <a:ext uri="{FF2B5EF4-FFF2-40B4-BE49-F238E27FC236}">
                  <a16:creationId xmlns:a16="http://schemas.microsoft.com/office/drawing/2014/main" id="{75B17DDC-151F-4175-B161-9ACE49BC3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58">
              <a:extLst>
                <a:ext uri="{FF2B5EF4-FFF2-40B4-BE49-F238E27FC236}">
                  <a16:creationId xmlns:a16="http://schemas.microsoft.com/office/drawing/2014/main" id="{3A875BDE-7038-4F86-BC99-884EEB2E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9">
              <a:extLst>
                <a:ext uri="{FF2B5EF4-FFF2-40B4-BE49-F238E27FC236}">
                  <a16:creationId xmlns:a16="http://schemas.microsoft.com/office/drawing/2014/main" id="{4EF2D1C9-08EB-4EB5-A4CD-7E832DB0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60">
              <a:extLst>
                <a:ext uri="{FF2B5EF4-FFF2-40B4-BE49-F238E27FC236}">
                  <a16:creationId xmlns:a16="http://schemas.microsoft.com/office/drawing/2014/main" id="{5779AEA6-D633-47F7-8927-9FD1D6F0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61">
              <a:extLst>
                <a:ext uri="{FF2B5EF4-FFF2-40B4-BE49-F238E27FC236}">
                  <a16:creationId xmlns:a16="http://schemas.microsoft.com/office/drawing/2014/main" id="{965A7D0F-1FB8-499D-857B-52454587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62">
              <a:extLst>
                <a:ext uri="{FF2B5EF4-FFF2-40B4-BE49-F238E27FC236}">
                  <a16:creationId xmlns:a16="http://schemas.microsoft.com/office/drawing/2014/main" id="{01567C38-21AA-4654-8081-702F8AE9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0" name="Text Box 116">
            <a:extLst>
              <a:ext uri="{FF2B5EF4-FFF2-40B4-BE49-F238E27FC236}">
                <a16:creationId xmlns:a16="http://schemas.microsoft.com/office/drawing/2014/main" id="{0E96C7D3-1AA3-4C93-A863-992F61EF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YELLOW</a:t>
            </a:r>
          </a:p>
        </p:txBody>
      </p:sp>
      <p:pic>
        <p:nvPicPr>
          <p:cNvPr id="5161" name="Picture 117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74DC3C-75B2-4E49-B70E-19DCFE31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>
            <a:extLst>
              <a:ext uri="{FF2B5EF4-FFF2-40B4-BE49-F238E27FC236}">
                <a16:creationId xmlns:a16="http://schemas.microsoft.com/office/drawing/2014/main" id="{528370A7-4146-4B0D-B3CD-5E8452D5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yellow__gb_2">
            <a:hlinkClick r:id="" action="ppaction://media"/>
            <a:extLst>
              <a:ext uri="{FF2B5EF4-FFF2-40B4-BE49-F238E27FC236}">
                <a16:creationId xmlns:a16="http://schemas.microsoft.com/office/drawing/2014/main" id="{9A86BB7A-350B-4E84-AB49-ACF9FD747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95306" y="5784057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0938 0.00857 -0.01476 0.02222 -0.02587 0.02732 C -0.03542 0.04398 -0.02639 0.03241 -0.03889 0.03959 C -0.05191 0.04699 -0.06198 0.05787 -0.07587 0.06181 C -0.08872 0.07222 -0.10296 0.07616 -0.11667 0.08403 C -0.1191 0.08542 -0.12153 0.08704 -0.12396 0.08889 C -0.12587 0.09051 -0.12743 0.09283 -0.12952 0.09398 C -0.13299 0.09607 -0.13733 0.09584 -0.14063 0.09884 C -0.15105 0.1081 -0.15938 0.11389 -0.17032 0.12107 C -0.17691 0.12546 -0.18299 0.13195 -0.19063 0.13334 C -0.1974 0.13449 -0.20434 0.13496 -0.21129 0.13588 C -0.22171 0.14074 -0.22917 0.14375 -0.24063 0.14584 C -0.24862 0.14746 -0.26476 0.1507 -0.26476 0.1507 C -0.27153 0.15394 -0.2783 0.15764 -0.28525 0.16065 C -0.28993 0.16273 -0.29549 0.1625 -0.3 0.16551 C -0.31459 0.17523 -0.3283 0.18033 -0.34445 0.18287 C -0.38368 0.19931 -0.35695 0.18889 -0.4573 0.18287 C -0.47552 0.18171 -0.46737 0.17824 -0.47952 0.17292 C -0.48438 0.17084 -0.49445 0.16806 -0.49445 0.16806 C -0.50243 0.16088 -0.52049 0.14769 -0.52952 0.14584 C -0.54514 0.14283 -0.53837 0.14468 -0.55 0.14074 C -0.57014 0.14259 -0.57691 0.13866 -0.59063 0.1507 C -0.59497 0.15926 -0.59827 0.16227 -0.60556 0.16551 C -0.61094 0.17269 -0.61684 0.17801 -0.62223 0.18519 C -0.629 0.20371 -0.62205 0.1875 -0.63143 0.20255 C -0.63594 0.20972 -0.63837 0.21921 -0.64254 0.22732 C -0.64514 0.23218 -0.65 0.24213 -0.65 0.24213 C -0.65243 0.25232 -0.65834 0.25996 -0.66285 0.26898 C -0.66389 0.2713 -0.66719 0.28658 -0.66841 0.29144 C -0.67292 0.30996 -0.67535 0.32894 -0.67778 0.34815 C -0.67726 0.3963 -0.69983 0.47361 -0.66841 0.51366 C -0.6665 0.52199 -0.65903 0.53287 -0.65174 0.53334 C -0.62032 0.53565 -0.58872 0.53496 -0.5573 0.53588 C -0.54497 0.53935 -0.53264 0.54236 -0.52032 0.54584 C -0.51042 0.54491 -0.5 0.54746 -0.49063 0.54329 C -0.48646 0.54144 -0.4875 0.53033 -0.48334 0.52847 C -0.48143 0.52732 -0.47969 0.52685 -0.47778 0.52593 C -0.47657 0.52107 -0.47518 0.51597 -0.47396 0.51111 C -0.46875 0.49074 -0.47605 0.48171 -0.47032 0.46667 C -0.46927 0.46412 -0.46858 0.46088 -0.46667 0.45926 C -0.46164 0.45509 -0.45487 0.45625 -0.45 0.45185 C -0.44671 0.44884 -0.4441 0.44445 -0.44063 0.44213 C -0.43664 0.43935 -0.43195 0.43889 -0.42778 0.43704 C -0.42657 0.43542 -0.42552 0.4331 -0.42396 0.43218 C -0.42049 0.42986 -0.41285 0.42732 -0.41285 0.42732 C -0.40868 0.4213 -0.39809 0.4125 -0.39809 0.4125 C -0.39688 0.40996 -0.39532 0.40787 -0.39445 0.40509 C -0.39289 0.40023 -0.39063 0.39028 -0.39063 0.39028 C -0.39063 0.39005 -0.38612 0.29908 -0.40365 0.28403 C -0.41441 0.26459 -0.42657 0.24005 -0.44445 0.23218 C -0.45608 0.23403 -0.46632 0.23658 -0.47778 0.23959 C -0.48403 0.24375 -0.48785 0.24884 -0.49445 0.25185 C -0.50521 0.26644 -0.5 0.26111 -0.50921 0.26898 C -0.51337 0.27755 -0.51511 0.28056 -0.52223 0.28403 C -0.5257 0.28866 -0.52987 0.29144 -0.53334 0.29607 C -0.53612 0.3 -0.53785 0.30486 -0.54063 0.3088 C -0.54184 0.31366 -0.54323 0.31875 -0.54445 0.32338 C -0.54514 0.32639 -0.54809 0.33102 -0.54809 0.33102 " pathEditMode="relative" ptsTypes="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AR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8930B5D5-1801-4AC8-87F7-87D626DDE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pic>
        <p:nvPicPr>
          <p:cNvPr id="11266" name="Picture 55" descr="Jersey_b">
            <a:extLst>
              <a:ext uri="{FF2B5EF4-FFF2-40B4-BE49-F238E27FC236}">
                <a16:creationId xmlns:a16="http://schemas.microsoft.com/office/drawing/2014/main" id="{6BD1041F-A36F-435A-AFB5-D601860E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>
            <a:fillRect/>
          </a:stretch>
        </p:blipFill>
        <p:spPr bwMode="auto">
          <a:xfrm>
            <a:off x="2701925" y="1341439"/>
            <a:ext cx="418623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D33E861C-0775-4C3C-9763-B162E493A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33375"/>
            <a:ext cx="6119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>
                <a:latin typeface="Comic Sans MS" panose="030F0702030302020204" pitchFamily="66" charset="0"/>
              </a:rPr>
              <a:t>This jumper is …</a:t>
            </a:r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4A1CA5EE-5541-4297-87FA-57AA861A490A}"/>
              </a:ext>
            </a:extLst>
          </p:cNvPr>
          <p:cNvSpPr>
            <a:spLocks/>
          </p:cNvSpPr>
          <p:nvPr/>
        </p:nvSpPr>
        <p:spPr bwMode="auto">
          <a:xfrm rot="20441211">
            <a:off x="9613900" y="3743325"/>
            <a:ext cx="877888" cy="547688"/>
          </a:xfrm>
          <a:custGeom>
            <a:avLst/>
            <a:gdLst>
              <a:gd name="T0" fmla="*/ 537614480 w 850"/>
              <a:gd name="T1" fmla="*/ 9394752 h 619"/>
              <a:gd name="T2" fmla="*/ 140803940 w 850"/>
              <a:gd name="T3" fmla="*/ 103337843 h 619"/>
              <a:gd name="T4" fmla="*/ 76801773 w 850"/>
              <a:gd name="T5" fmla="*/ 140915079 h 619"/>
              <a:gd name="T6" fmla="*/ 38400887 w 850"/>
              <a:gd name="T7" fmla="*/ 197280934 h 619"/>
              <a:gd name="T8" fmla="*/ 0 w 850"/>
              <a:gd name="T9" fmla="*/ 291224910 h 619"/>
              <a:gd name="T10" fmla="*/ 25600247 w 850"/>
              <a:gd name="T11" fmla="*/ 347590764 h 619"/>
              <a:gd name="T12" fmla="*/ 38400887 w 850"/>
              <a:gd name="T13" fmla="*/ 385168001 h 619"/>
              <a:gd name="T14" fmla="*/ 128003300 w 850"/>
              <a:gd name="T15" fmla="*/ 403956619 h 619"/>
              <a:gd name="T16" fmla="*/ 486412953 w 850"/>
              <a:gd name="T17" fmla="*/ 413351370 h 619"/>
              <a:gd name="T18" fmla="*/ 640017533 w 850"/>
              <a:gd name="T19" fmla="*/ 375774134 h 619"/>
              <a:gd name="T20" fmla="*/ 883223493 w 850"/>
              <a:gd name="T21" fmla="*/ 328802146 h 619"/>
              <a:gd name="T22" fmla="*/ 870422854 w 850"/>
              <a:gd name="T23" fmla="*/ 272436291 h 619"/>
              <a:gd name="T24" fmla="*/ 844822607 w 850"/>
              <a:gd name="T25" fmla="*/ 206675685 h 619"/>
              <a:gd name="T26" fmla="*/ 870422854 w 850"/>
              <a:gd name="T27" fmla="*/ 140915079 h 619"/>
              <a:gd name="T28" fmla="*/ 768020833 w 850"/>
              <a:gd name="T29" fmla="*/ 122126461 h 619"/>
              <a:gd name="T30" fmla="*/ 755220193 w 850"/>
              <a:gd name="T31" fmla="*/ 93943091 h 619"/>
              <a:gd name="T32" fmla="*/ 716819307 w 850"/>
              <a:gd name="T33" fmla="*/ 75154473 h 619"/>
              <a:gd name="T34" fmla="*/ 691218027 w 850"/>
              <a:gd name="T35" fmla="*/ 46971988 h 619"/>
              <a:gd name="T36" fmla="*/ 614416253 w 850"/>
              <a:gd name="T37" fmla="*/ 28183370 h 619"/>
              <a:gd name="T38" fmla="*/ 576015367 w 850"/>
              <a:gd name="T39" fmla="*/ 9394752 h 619"/>
              <a:gd name="T40" fmla="*/ 537614480 w 850"/>
              <a:gd name="T41" fmla="*/ 0 h 619"/>
              <a:gd name="T42" fmla="*/ 537614480 w 850"/>
              <a:gd name="T43" fmla="*/ 939475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pic>
        <p:nvPicPr>
          <p:cNvPr id="72758" name="Picture 54" descr="Jersey">
            <a:extLst>
              <a:ext uri="{FF2B5EF4-FFF2-40B4-BE49-F238E27FC236}">
                <a16:creationId xmlns:a16="http://schemas.microsoft.com/office/drawing/2014/main" id="{3D907E81-8911-4092-B78F-053FD4D5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>
            <a:fillRect/>
          </a:stretch>
        </p:blipFill>
        <p:spPr bwMode="auto">
          <a:xfrm>
            <a:off x="2713039" y="1363664"/>
            <a:ext cx="4175125" cy="401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A04B0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Freeform 56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F5F17A58-A296-4341-BE5E-E8F434C9CA6B}"/>
              </a:ext>
            </a:extLst>
          </p:cNvPr>
          <p:cNvSpPr>
            <a:spLocks/>
          </p:cNvSpPr>
          <p:nvPr/>
        </p:nvSpPr>
        <p:spPr bwMode="auto">
          <a:xfrm rot="20441211">
            <a:off x="9621839" y="476251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72761" name="Freeform 57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E226398-5F21-4C55-84B3-66999EAC61BA}"/>
              </a:ext>
            </a:extLst>
          </p:cNvPr>
          <p:cNvSpPr>
            <a:spLocks/>
          </p:cNvSpPr>
          <p:nvPr/>
        </p:nvSpPr>
        <p:spPr bwMode="auto">
          <a:xfrm rot="20441211">
            <a:off x="8437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72762" name="Freeform 58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DD6DEE96-B164-4314-AAF7-08CF416BACB7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72763" name="Freeform 59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C9B4616E-C4B3-4945-8AF0-8556BEF737D5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72764" name="Freeform 60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D44DF3B1-A951-43BC-9464-5A4238D5B8A1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72765" name="Freeform 61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AF388858-A7BB-4E88-B4FF-C7C26ECFC01A}"/>
              </a:ext>
            </a:extLst>
          </p:cNvPr>
          <p:cNvSpPr>
            <a:spLocks/>
          </p:cNvSpPr>
          <p:nvPr/>
        </p:nvSpPr>
        <p:spPr bwMode="auto">
          <a:xfrm rot="20441211">
            <a:off x="9591675" y="2590801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72767" name="Freeform 63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53D4E2C7-BE89-4402-96D9-79E98DEAAFC2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72768" name="Freeform 64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41D0544F-E46F-404A-B1F2-A23910E5EF6A}"/>
              </a:ext>
            </a:extLst>
          </p:cNvPr>
          <p:cNvSpPr>
            <a:spLocks/>
          </p:cNvSpPr>
          <p:nvPr/>
        </p:nvSpPr>
        <p:spPr bwMode="auto">
          <a:xfrm rot="20441211">
            <a:off x="9590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2769" name="Freeform 65">
            <a:hlinkClick r:id="" action="ppaction://noaction">
              <a:snd r:embed="rId9" name="NOO.WAV"/>
            </a:hlinkClick>
            <a:extLst>
              <a:ext uri="{FF2B5EF4-FFF2-40B4-BE49-F238E27FC236}">
                <a16:creationId xmlns:a16="http://schemas.microsoft.com/office/drawing/2014/main" id="{9F3DEAF6-4CE1-4570-B900-D47BA8AD94A9}"/>
              </a:ext>
            </a:extLst>
          </p:cNvPr>
          <p:cNvSpPr>
            <a:spLocks/>
          </p:cNvSpPr>
          <p:nvPr/>
        </p:nvSpPr>
        <p:spPr bwMode="auto">
          <a:xfrm rot="20441211">
            <a:off x="8397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4D1FD2DB-7EDE-4B7A-B4DC-289D0E4CCFA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940800" y="2636838"/>
            <a:ext cx="1403350" cy="1466850"/>
            <a:chOff x="2655" y="1738"/>
            <a:chExt cx="866" cy="834"/>
          </a:xfrm>
        </p:grpSpPr>
        <p:sp>
          <p:nvSpPr>
            <p:cNvPr id="11306" name="Freeform 43">
              <a:extLst>
                <a:ext uri="{FF2B5EF4-FFF2-40B4-BE49-F238E27FC236}">
                  <a16:creationId xmlns:a16="http://schemas.microsoft.com/office/drawing/2014/main" id="{3FD129F8-3D37-432F-8ECD-D9C6F1F63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37372" dir="2021404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3C35CB0D-83B0-46F0-BA0E-5510BB5B4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B56044A0-2C19-4A56-BAA3-A3425275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D97B9EAB-19A1-4032-8986-89DD743F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5C1D673C-FAC3-4C42-9F9C-02815FD5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7416B512-7895-4AB7-BB11-488B31A1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9">
              <a:extLst>
                <a:ext uri="{FF2B5EF4-FFF2-40B4-BE49-F238E27FC236}">
                  <a16:creationId xmlns:a16="http://schemas.microsoft.com/office/drawing/2014/main" id="{3FB2B70D-254B-4D38-890E-63861B32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50">
              <a:extLst>
                <a:ext uri="{FF2B5EF4-FFF2-40B4-BE49-F238E27FC236}">
                  <a16:creationId xmlns:a16="http://schemas.microsoft.com/office/drawing/2014/main" id="{3BC7262E-3D58-4A79-A06F-01018B1F3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51">
              <a:extLst>
                <a:ext uri="{FF2B5EF4-FFF2-40B4-BE49-F238E27FC236}">
                  <a16:creationId xmlns:a16="http://schemas.microsoft.com/office/drawing/2014/main" id="{0E0EB4F1-F0CA-4084-BDED-3424DC8C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2">
              <a:extLst>
                <a:ext uri="{FF2B5EF4-FFF2-40B4-BE49-F238E27FC236}">
                  <a16:creationId xmlns:a16="http://schemas.microsoft.com/office/drawing/2014/main" id="{533809BA-EF4C-4D9B-B2F1-1803F8F4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3">
              <a:extLst>
                <a:ext uri="{FF2B5EF4-FFF2-40B4-BE49-F238E27FC236}">
                  <a16:creationId xmlns:a16="http://schemas.microsoft.com/office/drawing/2014/main" id="{FAFA1D40-D74F-4674-9B6C-0AF65A76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3" name="Text Box 67">
            <a:extLst>
              <a:ext uri="{FF2B5EF4-FFF2-40B4-BE49-F238E27FC236}">
                <a16:creationId xmlns:a16="http://schemas.microsoft.com/office/drawing/2014/main" id="{9B70A725-98C1-4D9E-9D7C-D71D5778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GREEN</a:t>
            </a:r>
          </a:p>
        </p:txBody>
      </p:sp>
      <p:pic>
        <p:nvPicPr>
          <p:cNvPr id="11304" name="Picture 68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E0CAA4-9248-4262-A900-99D9D066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5136CD85-00D8-47EA-A873-040315FE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een__gb_1">
            <a:hlinkClick r:id="" action="ppaction://media"/>
            <a:extLst>
              <a:ext uri="{FF2B5EF4-FFF2-40B4-BE49-F238E27FC236}">
                <a16:creationId xmlns:a16="http://schemas.microsoft.com/office/drawing/2014/main" id="{E4177295-6202-418B-8FB4-21AB944F1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15101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77556E-17 C -0.0269 -0.00186 -0.02916 -0.00024 -0.04826 -0.00487 C -0.06805 -0.0095 -0.08836 -0.01875 -0.10746 -0.02709 C -0.11006 -0.02825 -0.11232 -0.03102 -0.11492 -0.03218 C -0.12291 -0.03565 -0.12742 -0.03288 -0.13524 -0.03959 C -0.15086 -0.05325 -0.16926 -0.05996 -0.18715 -0.06667 C -0.19531 -0.07385 -0.20381 -0.07732 -0.21301 -0.08149 C -0.21788 -0.08797 -0.22326 -0.0926 -0.22968 -0.0963 C -0.23333 -0.09838 -0.24079 -0.10116 -0.24079 -0.10116 C -0.2552 -0.1213 -0.28402 -0.12663 -0.30381 -0.13334 C -0.31458 -0.13704 -0.3243 -0.14445 -0.33524 -0.14815 C -0.35746 -0.15579 -0.37968 -0.16274 -0.4019 -0.17038 C -0.41267 -0.17408 -0.42239 -0.17987 -0.43333 -0.18264 C -0.44426 -0.18866 -0.45538 -0.19237 -0.46666 -0.19746 C -0.47117 -0.19954 -0.47499 -0.20348 -0.47968 -0.20487 C -0.48576 -0.20649 -0.49201 -0.20649 -0.49826 -0.20741 C -0.5111 -0.21297 -0.52395 -0.21852 -0.53715 -0.22223 C -0.5526 -0.22663 -0.56822 -0.22825 -0.58333 -0.2345 C -0.64253 -0.23079 -0.60433 -0.23612 -0.63159 -0.22477 C -0.63524 -0.22153 -0.64027 -0.21968 -0.6427 -0.21482 C -0.64669 -0.20649 -0.65347 -0.20093 -0.65746 -0.1926 C -0.66215 -0.18334 -0.65954 -0.18727 -0.66492 -0.18033 C -0.66406 -0.17107 -0.66597 -0.1595 -0.6611 -0.15301 C -0.63645 -0.12061 -0.57604 -0.13403 -0.55555 -0.13334 C -0.53784 -0.12709 -0.5611 -0.13473 -0.52777 -0.12848 C -0.51805 -0.12663 -0.50798 -0.12038 -0.49826 -0.11852 C -0.49097 -0.11713 -0.4835 -0.1169 -0.47604 -0.11598 C -0.46058 -0.10926 -0.4559 -0.10463 -0.44079 -0.09375 C -0.43385 -0.08866 -0.42569 -0.08612 -0.41857 -0.08149 C -0.41666 -0.07894 -0.41475 -0.07686 -0.41301 -0.07408 C -0.41163 -0.07176 -0.41076 -0.06899 -0.40937 -0.06667 C -0.40642 -0.06227 -0.39999 -0.0544 -0.39999 -0.0544 C -0.39548 -0.04237 -0.39426 -0.02963 -0.38715 -0.01968 C -0.38176 0.00092 -0.38454 0.01944 -0.39999 0.02476 C -0.41058 0.02384 -0.42117 0.02361 -0.43159 0.02222 C -0.4427 0.02083 -0.45381 0.01273 -0.46492 0.00995 C -0.47517 0.00277 -0.48558 0.00138 -0.49635 -0.00255 C -0.50919 -0.00718 -0.52187 -0.01551 -0.53524 -0.01737 C -0.54374 -0.01852 -0.55242 -0.01899 -0.5611 -0.01968 C -0.57031 -0.02269 -0.57638 -0.03079 -0.58524 -0.0345 C -0.60051 -0.04815 -0.59201 -0.04375 -0.6111 -0.047 C -0.62117 -0.05579 -0.63454 -0.05718 -0.64635 -0.05926 C -0.65729 -0.05857 -0.68715 -0.06829 -0.6927 -0.047 C -0.69044 -0.02593 -0.69044 0.00462 -0.67222 0.01226 C -0.6611 0.02777 -0.64878 0.02986 -0.63333 0.03217 C -0.61718 0.03726 -0.58333 0.03217 -0.58333 0.03217 " pathEditMode="relative" ptsTypes="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A577E782-69C1-4C98-8580-4D5B3FFD7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91F7611A-F162-4DC4-BE73-621BDE95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6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This book is …</a:t>
            </a:r>
          </a:p>
        </p:txBody>
      </p:sp>
      <p:sp>
        <p:nvSpPr>
          <p:cNvPr id="64525" name="Freeform 13">
            <a:extLst>
              <a:ext uri="{FF2B5EF4-FFF2-40B4-BE49-F238E27FC236}">
                <a16:creationId xmlns:a16="http://schemas.microsoft.com/office/drawing/2014/main" id="{D0693D3B-C352-4FD7-BB2C-7FE2051954DD}"/>
              </a:ext>
            </a:extLst>
          </p:cNvPr>
          <p:cNvSpPr>
            <a:spLocks/>
          </p:cNvSpPr>
          <p:nvPr/>
        </p:nvSpPr>
        <p:spPr bwMode="auto">
          <a:xfrm rot="20441211">
            <a:off x="8224702" y="3660896"/>
            <a:ext cx="949960" cy="576262"/>
          </a:xfrm>
          <a:custGeom>
            <a:avLst/>
            <a:gdLst>
              <a:gd name="T0" fmla="*/ 520257024 w 850"/>
              <a:gd name="T1" fmla="*/ 10399714 h 619"/>
              <a:gd name="T2" fmla="*/ 136257792 w 850"/>
              <a:gd name="T3" fmla="*/ 114401506 h 619"/>
              <a:gd name="T4" fmla="*/ 74322432 w 850"/>
              <a:gd name="T5" fmla="*/ 156002223 h 619"/>
              <a:gd name="T6" fmla="*/ 37161216 w 850"/>
              <a:gd name="T7" fmla="*/ 218403298 h 619"/>
              <a:gd name="T8" fmla="*/ 0 w 850"/>
              <a:gd name="T9" fmla="*/ 322405090 h 619"/>
              <a:gd name="T10" fmla="*/ 24774144 w 850"/>
              <a:gd name="T11" fmla="*/ 384806165 h 619"/>
              <a:gd name="T12" fmla="*/ 37161216 w 850"/>
              <a:gd name="T13" fmla="*/ 426406882 h 619"/>
              <a:gd name="T14" fmla="*/ 123870720 w 850"/>
              <a:gd name="T15" fmla="*/ 447206310 h 619"/>
              <a:gd name="T16" fmla="*/ 470708736 w 850"/>
              <a:gd name="T17" fmla="*/ 457606954 h 619"/>
              <a:gd name="T18" fmla="*/ 619353600 w 850"/>
              <a:gd name="T19" fmla="*/ 416006238 h 619"/>
              <a:gd name="T20" fmla="*/ 854707968 w 850"/>
              <a:gd name="T21" fmla="*/ 364005807 h 619"/>
              <a:gd name="T22" fmla="*/ 842320896 w 850"/>
              <a:gd name="T23" fmla="*/ 301604732 h 619"/>
              <a:gd name="T24" fmla="*/ 817546752 w 850"/>
              <a:gd name="T25" fmla="*/ 228803012 h 619"/>
              <a:gd name="T26" fmla="*/ 842320896 w 850"/>
              <a:gd name="T27" fmla="*/ 156002223 h 619"/>
              <a:gd name="T28" fmla="*/ 743224320 w 850"/>
              <a:gd name="T29" fmla="*/ 135201864 h 619"/>
              <a:gd name="T30" fmla="*/ 730837248 w 850"/>
              <a:gd name="T31" fmla="*/ 104001792 h 619"/>
              <a:gd name="T32" fmla="*/ 693676032 w 850"/>
              <a:gd name="T33" fmla="*/ 83201434 h 619"/>
              <a:gd name="T34" fmla="*/ 668901888 w 850"/>
              <a:gd name="T35" fmla="*/ 52000431 h 619"/>
              <a:gd name="T36" fmla="*/ 594579456 w 850"/>
              <a:gd name="T37" fmla="*/ 31200072 h 619"/>
              <a:gd name="T38" fmla="*/ 557418240 w 850"/>
              <a:gd name="T39" fmla="*/ 10399714 h 619"/>
              <a:gd name="T40" fmla="*/ 520257024 w 850"/>
              <a:gd name="T41" fmla="*/ 0 h 619"/>
              <a:gd name="T42" fmla="*/ 520257024 w 850"/>
              <a:gd name="T43" fmla="*/ 10399714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7174" name="Group 30">
            <a:extLst>
              <a:ext uri="{FF2B5EF4-FFF2-40B4-BE49-F238E27FC236}">
                <a16:creationId xmlns:a16="http://schemas.microsoft.com/office/drawing/2014/main" id="{1679404A-D7AC-46BD-B570-1544CAAFA6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2988" y="1484313"/>
            <a:ext cx="2584450" cy="3744912"/>
            <a:chOff x="2018" y="935"/>
            <a:chExt cx="1330" cy="1927"/>
          </a:xfrm>
        </p:grpSpPr>
        <p:sp>
          <p:nvSpPr>
            <p:cNvPr id="7230" name="AutoShape 29">
              <a:extLst>
                <a:ext uri="{FF2B5EF4-FFF2-40B4-BE49-F238E27FC236}">
                  <a16:creationId xmlns:a16="http://schemas.microsoft.com/office/drawing/2014/main" id="{4484481B-2CA8-42C8-954D-2AABFE1896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31">
              <a:extLst>
                <a:ext uri="{FF2B5EF4-FFF2-40B4-BE49-F238E27FC236}">
                  <a16:creationId xmlns:a16="http://schemas.microsoft.com/office/drawing/2014/main" id="{8CBF7D2E-4480-413D-82E1-14838345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32">
              <a:extLst>
                <a:ext uri="{FF2B5EF4-FFF2-40B4-BE49-F238E27FC236}">
                  <a16:creationId xmlns:a16="http://schemas.microsoft.com/office/drawing/2014/main" id="{5C8D596D-861F-4572-8DC3-1C1C26C1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2"/>
                <a:gd name="T61" fmla="*/ 0 h 1913"/>
                <a:gd name="T62" fmla="*/ 1312 w 1312"/>
                <a:gd name="T63" fmla="*/ 1913 h 19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33">
              <a:extLst>
                <a:ext uri="{FF2B5EF4-FFF2-40B4-BE49-F238E27FC236}">
                  <a16:creationId xmlns:a16="http://schemas.microsoft.com/office/drawing/2014/main" id="{FB83E397-57D7-4C35-9677-872A0915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104"/>
              <a:ext cx="1016" cy="1748"/>
            </a:xfrm>
            <a:custGeom>
              <a:avLst/>
              <a:gdLst>
                <a:gd name="T0" fmla="*/ 3 w 1016"/>
                <a:gd name="T1" fmla="*/ 1748 h 1748"/>
                <a:gd name="T2" fmla="*/ 1016 w 1016"/>
                <a:gd name="T3" fmla="*/ 1480 h 1748"/>
                <a:gd name="T4" fmla="*/ 1011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1748"/>
                <a:gd name="T17" fmla="*/ 1016 w 1016"/>
                <a:gd name="T18" fmla="*/ 1748 h 17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34">
              <a:extLst>
                <a:ext uri="{FF2B5EF4-FFF2-40B4-BE49-F238E27FC236}">
                  <a16:creationId xmlns:a16="http://schemas.microsoft.com/office/drawing/2014/main" id="{404B40DC-B724-4D19-80E0-A862DBBCD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1044"/>
              <a:ext cx="766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Line 35">
              <a:extLst>
                <a:ext uri="{FF2B5EF4-FFF2-40B4-BE49-F238E27FC236}">
                  <a16:creationId xmlns:a16="http://schemas.microsoft.com/office/drawing/2014/main" id="{4569AADE-E8D4-4D7A-9EA6-A891E1998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Line 36">
              <a:extLst>
                <a:ext uri="{FF2B5EF4-FFF2-40B4-BE49-F238E27FC236}">
                  <a16:creationId xmlns:a16="http://schemas.microsoft.com/office/drawing/2014/main" id="{C879B6A4-E1E2-4970-AC3A-DB25C0E44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37">
              <a:extLst>
                <a:ext uri="{FF2B5EF4-FFF2-40B4-BE49-F238E27FC236}">
                  <a16:creationId xmlns:a16="http://schemas.microsoft.com/office/drawing/2014/main" id="{46FBF446-5B3A-4795-AB8C-15CDC6BD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38">
              <a:extLst>
                <a:ext uri="{FF2B5EF4-FFF2-40B4-BE49-F238E27FC236}">
                  <a16:creationId xmlns:a16="http://schemas.microsoft.com/office/drawing/2014/main" id="{516F7BC3-47C7-41B3-A443-D03AF0E2E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047"/>
              <a:ext cx="244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803CC1C5-8A5E-4E25-91E6-9B4BCC8F93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2988" y="1484313"/>
            <a:ext cx="2584450" cy="3744912"/>
            <a:chOff x="2018" y="935"/>
            <a:chExt cx="1330" cy="1927"/>
          </a:xfrm>
        </p:grpSpPr>
        <p:sp>
          <p:nvSpPr>
            <p:cNvPr id="7221" name="AutoShape 40">
              <a:extLst>
                <a:ext uri="{FF2B5EF4-FFF2-40B4-BE49-F238E27FC236}">
                  <a16:creationId xmlns:a16="http://schemas.microsoft.com/office/drawing/2014/main" id="{46B575CF-1146-48BD-8A33-75F20C568E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41">
              <a:extLst>
                <a:ext uri="{FF2B5EF4-FFF2-40B4-BE49-F238E27FC236}">
                  <a16:creationId xmlns:a16="http://schemas.microsoft.com/office/drawing/2014/main" id="{664BA923-287C-4102-8ECE-F8C9237E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DED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42">
              <a:extLst>
                <a:ext uri="{FF2B5EF4-FFF2-40B4-BE49-F238E27FC236}">
                  <a16:creationId xmlns:a16="http://schemas.microsoft.com/office/drawing/2014/main" id="{F7F1EEEF-D052-4A3B-856D-51CE8A223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333399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43">
              <a:extLst>
                <a:ext uri="{FF2B5EF4-FFF2-40B4-BE49-F238E27FC236}">
                  <a16:creationId xmlns:a16="http://schemas.microsoft.com/office/drawing/2014/main" id="{126D758E-4C47-4880-B786-0D37917B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104"/>
              <a:ext cx="1015" cy="1748"/>
            </a:xfrm>
            <a:custGeom>
              <a:avLst/>
              <a:gdLst>
                <a:gd name="T0" fmla="*/ 3 w 1016"/>
                <a:gd name="T1" fmla="*/ 1748 h 1748"/>
                <a:gd name="T2" fmla="*/ 1007 w 1016"/>
                <a:gd name="T3" fmla="*/ 1480 h 1748"/>
                <a:gd name="T4" fmla="*/ 1002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44">
              <a:extLst>
                <a:ext uri="{FF2B5EF4-FFF2-40B4-BE49-F238E27FC236}">
                  <a16:creationId xmlns:a16="http://schemas.microsoft.com/office/drawing/2014/main" id="{54E38DDC-267F-42E4-9454-197B3745E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1044"/>
              <a:ext cx="766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45">
              <a:extLst>
                <a:ext uri="{FF2B5EF4-FFF2-40B4-BE49-F238E27FC236}">
                  <a16:creationId xmlns:a16="http://schemas.microsoft.com/office/drawing/2014/main" id="{5BB392CF-72CD-49A3-8ECD-A35CC9515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46">
              <a:extLst>
                <a:ext uri="{FF2B5EF4-FFF2-40B4-BE49-F238E27FC236}">
                  <a16:creationId xmlns:a16="http://schemas.microsoft.com/office/drawing/2014/main" id="{B8EF14EC-48FF-4D23-AC53-251BC0D69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47">
              <a:extLst>
                <a:ext uri="{FF2B5EF4-FFF2-40B4-BE49-F238E27FC236}">
                  <a16:creationId xmlns:a16="http://schemas.microsoft.com/office/drawing/2014/main" id="{5610BA36-B729-4FA8-B0CE-2A7CD5305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48">
              <a:extLst>
                <a:ext uri="{FF2B5EF4-FFF2-40B4-BE49-F238E27FC236}">
                  <a16:creationId xmlns:a16="http://schemas.microsoft.com/office/drawing/2014/main" id="{B23B8F7A-AF0C-4953-89B2-5B7B2CC6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047"/>
              <a:ext cx="244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61" name="Freeform 4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0E25694-9610-42F8-8926-BC5955F9A0B4}"/>
              </a:ext>
            </a:extLst>
          </p:cNvPr>
          <p:cNvSpPr>
            <a:spLocks/>
          </p:cNvSpPr>
          <p:nvPr/>
        </p:nvSpPr>
        <p:spPr bwMode="auto">
          <a:xfrm rot="20441211">
            <a:off x="9445649" y="476251"/>
            <a:ext cx="946469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4562" name="Freeform 5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2C536216-0587-4753-914B-6AEBAA18985D}"/>
              </a:ext>
            </a:extLst>
          </p:cNvPr>
          <p:cNvSpPr>
            <a:spLocks/>
          </p:cNvSpPr>
          <p:nvPr/>
        </p:nvSpPr>
        <p:spPr bwMode="auto">
          <a:xfrm rot="20441211">
            <a:off x="8259945" y="476250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4563" name="Freeform 5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912326B-2D5D-4C06-B4C6-8E69E1C39910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1497133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4564" name="Freeform 5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CDFAAF7-608C-4804-9D22-05E52A928A8B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1497133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4565" name="Freeform 5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E834F151-11B2-4835-B420-6CF70D9E39A2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2578221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4566" name="Freeform 5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4A957412-691C-4735-ADBA-2F8D32C37DB1}"/>
              </a:ext>
            </a:extLst>
          </p:cNvPr>
          <p:cNvSpPr>
            <a:spLocks/>
          </p:cNvSpPr>
          <p:nvPr/>
        </p:nvSpPr>
        <p:spPr bwMode="auto">
          <a:xfrm rot="20441211">
            <a:off x="9413660" y="2576634"/>
            <a:ext cx="986632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64567" name="Freeform 5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DC1CF8C9-CFC8-43CD-933B-294017A2FF47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3702171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4568" name="Freeform 5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65B6860B-94F1-486D-9B9F-B81B2CDC4B44}"/>
              </a:ext>
            </a:extLst>
          </p:cNvPr>
          <p:cNvSpPr>
            <a:spLocks/>
          </p:cNvSpPr>
          <p:nvPr/>
        </p:nvSpPr>
        <p:spPr bwMode="auto">
          <a:xfrm rot="20441211">
            <a:off x="8220257" y="4721346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4569" name="Freeform 5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7CC0AF10-1D7A-4D00-9874-4892CD542F5E}"/>
              </a:ext>
            </a:extLst>
          </p:cNvPr>
          <p:cNvSpPr>
            <a:spLocks/>
          </p:cNvSpPr>
          <p:nvPr/>
        </p:nvSpPr>
        <p:spPr bwMode="auto">
          <a:xfrm rot="20441211">
            <a:off x="9412470" y="4721346"/>
            <a:ext cx="9779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206" name="Text Box 60">
            <a:extLst>
              <a:ext uri="{FF2B5EF4-FFF2-40B4-BE49-F238E27FC236}">
                <a16:creationId xmlns:a16="http://schemas.microsoft.com/office/drawing/2014/main" id="{F9954955-DA84-4B41-837F-4CDBA97F0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BLUE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CFBF1ED6-B653-4102-B44D-EA2F1E64BD01}"/>
              </a:ext>
            </a:extLst>
          </p:cNvPr>
          <p:cNvGrpSpPr>
            <a:grpSpLocks/>
          </p:cNvGrpSpPr>
          <p:nvPr/>
        </p:nvGrpSpPr>
        <p:grpSpPr bwMode="auto">
          <a:xfrm>
            <a:off x="8399464" y="2636838"/>
            <a:ext cx="1800225" cy="1466850"/>
            <a:chOff x="2655" y="1738"/>
            <a:chExt cx="866" cy="834"/>
          </a:xfrm>
        </p:grpSpPr>
        <p:sp>
          <p:nvSpPr>
            <p:cNvPr id="7210" name="Freeform 17">
              <a:extLst>
                <a:ext uri="{FF2B5EF4-FFF2-40B4-BE49-F238E27FC236}">
                  <a16:creationId xmlns:a16="http://schemas.microsoft.com/office/drawing/2014/main" id="{57F52039-0211-497D-AF37-221464D46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18">
              <a:extLst>
                <a:ext uri="{FF2B5EF4-FFF2-40B4-BE49-F238E27FC236}">
                  <a16:creationId xmlns:a16="http://schemas.microsoft.com/office/drawing/2014/main" id="{1947F84E-A841-443E-BFBE-CA2F6FB3C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19">
              <a:extLst>
                <a:ext uri="{FF2B5EF4-FFF2-40B4-BE49-F238E27FC236}">
                  <a16:creationId xmlns:a16="http://schemas.microsoft.com/office/drawing/2014/main" id="{8510D209-BD16-481B-8FE6-D0677568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20">
              <a:extLst>
                <a:ext uri="{FF2B5EF4-FFF2-40B4-BE49-F238E27FC236}">
                  <a16:creationId xmlns:a16="http://schemas.microsoft.com/office/drawing/2014/main" id="{7B395BC4-21A3-424F-B063-694AC1B2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21">
              <a:extLst>
                <a:ext uri="{FF2B5EF4-FFF2-40B4-BE49-F238E27FC236}">
                  <a16:creationId xmlns:a16="http://schemas.microsoft.com/office/drawing/2014/main" id="{9788DB3B-A35C-4660-9258-7E99FC2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22">
              <a:extLst>
                <a:ext uri="{FF2B5EF4-FFF2-40B4-BE49-F238E27FC236}">
                  <a16:creationId xmlns:a16="http://schemas.microsoft.com/office/drawing/2014/main" id="{27ACCF04-6934-443B-A774-A6F78688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23">
              <a:extLst>
                <a:ext uri="{FF2B5EF4-FFF2-40B4-BE49-F238E27FC236}">
                  <a16:creationId xmlns:a16="http://schemas.microsoft.com/office/drawing/2014/main" id="{5C50BC40-7B1F-4761-9C42-9EDF554B5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24">
              <a:extLst>
                <a:ext uri="{FF2B5EF4-FFF2-40B4-BE49-F238E27FC236}">
                  <a16:creationId xmlns:a16="http://schemas.microsoft.com/office/drawing/2014/main" id="{B189C2C1-973F-41B4-803A-9BBF615E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25">
              <a:extLst>
                <a:ext uri="{FF2B5EF4-FFF2-40B4-BE49-F238E27FC236}">
                  <a16:creationId xmlns:a16="http://schemas.microsoft.com/office/drawing/2014/main" id="{12A3B421-33F3-4A79-A495-D87FE16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26">
              <a:extLst>
                <a:ext uri="{FF2B5EF4-FFF2-40B4-BE49-F238E27FC236}">
                  <a16:creationId xmlns:a16="http://schemas.microsoft.com/office/drawing/2014/main" id="{654A3A5F-A9DC-43DE-A9A4-6316148E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27">
              <a:extLst>
                <a:ext uri="{FF2B5EF4-FFF2-40B4-BE49-F238E27FC236}">
                  <a16:creationId xmlns:a16="http://schemas.microsoft.com/office/drawing/2014/main" id="{898A6272-1A75-4B13-8567-D76814BB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08" name="Picture 6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10BB6-3CFF-426C-9E7A-E1341C3C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">
            <a:extLst>
              <a:ext uri="{FF2B5EF4-FFF2-40B4-BE49-F238E27FC236}">
                <a16:creationId xmlns:a16="http://schemas.microsoft.com/office/drawing/2014/main" id="{7398F695-2F44-4AEF-A4C1-0F0CC609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blue__gb_2">
            <a:hlinkClick r:id="" action="ppaction://media"/>
            <a:extLst>
              <a:ext uri="{FF2B5EF4-FFF2-40B4-BE49-F238E27FC236}">
                <a16:creationId xmlns:a16="http://schemas.microsoft.com/office/drawing/2014/main" id="{8AC8D5C4-8E97-4498-BD79-4502348C1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0829" y="574516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0677 -0.0007 -0.01354 -0.0007 -0.02031 -0.00232 C -0.0342 -0.00556 -0.02778 -0.00602 -0.03698 -0.01227 C -0.04288 -0.0162 -0.04965 -0.01597 -0.05556 -0.01968 C -0.06181 -0.02361 -0.06788 -0.02778 -0.07396 -0.03195 C -0.07621 -0.03357 -0.07899 -0.03333 -0.08142 -0.03449 C -0.09271 -0.03958 -0.10399 -0.04722 -0.11476 -0.05417 C -0.11979 -0.06111 -0.12483 -0.06458 -0.13142 -0.06898 C -0.13871 -0.07917 -0.15017 -0.08588 -0.1592 -0.09375 C -0.16354 -0.09769 -0.16667 -0.1037 -0.17031 -0.10857 C -0.17917 -0.12037 -0.19236 -0.12708 -0.20174 -0.1382 C -0.21233 -0.1507 -0.20486 -0.1463 -0.21476 -0.15046 C -0.2191 -0.15625 -0.22344 -0.16204 -0.22778 -0.16783 C -0.22934 -0.16991 -0.22986 -0.17315 -0.23142 -0.17523 C -0.23837 -0.18449 -0.23802 -0.18033 -0.24444 -0.1875 C -0.25017 -0.19375 -0.25521 -0.20139 -0.26111 -0.20741 C -0.28264 -0.22963 -0.26233 -0.2037 -0.28142 -0.22963 C -0.28455 -0.2338 -0.28941 -0.23519 -0.29253 -0.23935 C -0.30278 -0.25301 -0.31128 -0.26435 -0.32587 -0.26898 C -0.34792 -0.26736 -0.36458 -0.26574 -0.38507 -0.25926 C -0.3908 -0.25162 -0.39687 -0.25394 -0.40365 -0.24931 C -0.41337 -0.24283 -0.41771 -0.24097 -0.42951 -0.23704 C -0.45417 -0.22894 -0.47726 -0.21343 -0.50174 -0.20486 C -0.50538 -0.20162 -0.50868 -0.19676 -0.51285 -0.19491 C -0.52361 -0.19028 -0.52708 -0.18843 -0.53507 -0.17778 C -0.54149 -0.15301 -0.54358 -0.1206 -0.52396 -0.10602 C -0.50121 -0.08912 -0.44618 -0.09861 -0.44618 -0.09861 C -0.42865 -0.09491 -0.41181 -0.08866 -0.39444 -0.0838 C -0.37483 -0.08773 -0.36632 -0.08843 -0.34444 -0.08634 C -0.33924 -0.07616 -0.33437 -0.06806 -0.33142 -0.05671 C -0.33212 -0.04283 -0.33056 -0.02824 -0.33333 -0.01482 C -0.33507 -0.00648 -0.34149 0.00208 -0.34809 0.00255 C -0.38698 0.00486 -0.42587 0.00417 -0.46476 0.00509 C -0.47361 0.01296 -0.46806 0.0088 -0.48142 0.01481 C -0.48333 0.01574 -0.48698 0.01736 -0.48698 0.01736 C -0.49115 0.02569 -0.49288 0.02893 -0.5 0.03217 C -0.50243 0.03704 -0.50486 0.04213 -0.50729 0.04699 C -0.5092 0.05092 -0.51476 0.05694 -0.51476 0.05694 C -0.52031 0.07824 -0.51823 0.08727 -0.50365 0.09398 C -0.48125 0.09282 -0.43941 0.09606 -0.41667 0.08657 C -0.41545 0.08403 -0.41285 0.07917 -0.41285 0.07917 " pathEditMode="relative" ptsTypes="fffff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F9B558E2-8036-4E5B-81B4-363CB2AAA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grpSp>
        <p:nvGrpSpPr>
          <p:cNvPr id="12290" name="Group 37">
            <a:extLst>
              <a:ext uri="{FF2B5EF4-FFF2-40B4-BE49-F238E27FC236}">
                <a16:creationId xmlns:a16="http://schemas.microsoft.com/office/drawing/2014/main" id="{8ECB14CF-E022-4B84-9CFA-E6C2491FF32A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987550"/>
            <a:ext cx="4392612" cy="2305050"/>
            <a:chOff x="2835" y="935"/>
            <a:chExt cx="2767" cy="1452"/>
          </a:xfrm>
        </p:grpSpPr>
        <p:sp>
          <p:nvSpPr>
            <p:cNvPr id="12343" name="AutoShape 33">
              <a:extLst>
                <a:ext uri="{FF2B5EF4-FFF2-40B4-BE49-F238E27FC236}">
                  <a16:creationId xmlns:a16="http://schemas.microsoft.com/office/drawing/2014/main" id="{0CDC21A7-1384-4036-BE94-EA9BAEA7A2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7396">
              <a:off x="2835" y="1616"/>
              <a:ext cx="2767" cy="362"/>
            </a:xfrm>
            <a:prstGeom prst="flowChartDisplay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2344" name="Line 36">
              <a:extLst>
                <a:ext uri="{FF2B5EF4-FFF2-40B4-BE49-F238E27FC236}">
                  <a16:creationId xmlns:a16="http://schemas.microsoft.com/office/drawing/2014/main" id="{440EFDA3-719A-43E4-B6CB-CDBB34808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935"/>
              <a:ext cx="1542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1" name="Text Box 3">
            <a:extLst>
              <a:ext uri="{FF2B5EF4-FFF2-40B4-BE49-F238E27FC236}">
                <a16:creationId xmlns:a16="http://schemas.microsoft.com/office/drawing/2014/main" id="{67B4CE2B-B23D-48C9-8225-2464D2A5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>
                <a:latin typeface="Comic Sans MS" panose="030F0702030302020204" pitchFamily="66" charset="0"/>
              </a:rPr>
              <a:t>This crayon is …</a:t>
            </a:r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51F6D34-129E-4341-99AC-AB7916976053}"/>
              </a:ext>
            </a:extLst>
          </p:cNvPr>
          <p:cNvSpPr>
            <a:spLocks/>
          </p:cNvSpPr>
          <p:nvPr/>
        </p:nvSpPr>
        <p:spPr bwMode="auto">
          <a:xfrm rot="20441211">
            <a:off x="8220741" y="1433411"/>
            <a:ext cx="973297" cy="694072"/>
          </a:xfrm>
          <a:custGeom>
            <a:avLst/>
            <a:gdLst>
              <a:gd name="T0" fmla="*/ 609890086 w 850"/>
              <a:gd name="T1" fmla="*/ 12439819 h 619"/>
              <a:gd name="T2" fmla="*/ 159733092 w 850"/>
              <a:gd name="T3" fmla="*/ 136835971 h 619"/>
              <a:gd name="T4" fmla="*/ 87126841 w 850"/>
              <a:gd name="T5" fmla="*/ 186595247 h 619"/>
              <a:gd name="T6" fmla="*/ 43563970 w 850"/>
              <a:gd name="T7" fmla="*/ 261233142 h 619"/>
              <a:gd name="T8" fmla="*/ 0 w 850"/>
              <a:gd name="T9" fmla="*/ 385630313 h 619"/>
              <a:gd name="T10" fmla="*/ 29042280 w 850"/>
              <a:gd name="T11" fmla="*/ 460268208 h 619"/>
              <a:gd name="T12" fmla="*/ 43563970 w 850"/>
              <a:gd name="T13" fmla="*/ 510026465 h 619"/>
              <a:gd name="T14" fmla="*/ 145211401 w 850"/>
              <a:gd name="T15" fmla="*/ 534906103 h 619"/>
              <a:gd name="T16" fmla="*/ 551804425 w 850"/>
              <a:gd name="T17" fmla="*/ 547345922 h 619"/>
              <a:gd name="T18" fmla="*/ 726059207 w 850"/>
              <a:gd name="T19" fmla="*/ 497586646 h 619"/>
              <a:gd name="T20" fmla="*/ 1001961420 w 850"/>
              <a:gd name="T21" fmla="*/ 435388570 h 619"/>
              <a:gd name="T22" fmla="*/ 987439730 w 850"/>
              <a:gd name="T23" fmla="*/ 360750675 h 619"/>
              <a:gd name="T24" fmla="*/ 958397449 w 850"/>
              <a:gd name="T25" fmla="*/ 273672961 h 619"/>
              <a:gd name="T26" fmla="*/ 987439730 w 850"/>
              <a:gd name="T27" fmla="*/ 186595247 h 619"/>
              <a:gd name="T28" fmla="*/ 871270608 w 850"/>
              <a:gd name="T29" fmla="*/ 161715609 h 619"/>
              <a:gd name="T30" fmla="*/ 856750018 w 850"/>
              <a:gd name="T31" fmla="*/ 124397171 h 619"/>
              <a:gd name="T32" fmla="*/ 813186048 w 850"/>
              <a:gd name="T33" fmla="*/ 99517533 h 619"/>
              <a:gd name="T34" fmla="*/ 784143768 w 850"/>
              <a:gd name="T35" fmla="*/ 62198076 h 619"/>
              <a:gd name="T36" fmla="*/ 697016927 w 850"/>
              <a:gd name="T37" fmla="*/ 37319457 h 619"/>
              <a:gd name="T38" fmla="*/ 653452956 w 850"/>
              <a:gd name="T39" fmla="*/ 12439819 h 619"/>
              <a:gd name="T40" fmla="*/ 609890086 w 850"/>
              <a:gd name="T41" fmla="*/ 0 h 619"/>
              <a:gd name="T42" fmla="*/ 609890086 w 850"/>
              <a:gd name="T43" fmla="*/ 1243981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E74F325F-3541-44BB-8523-2B01E602FF29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989138"/>
            <a:ext cx="4392612" cy="2303462"/>
            <a:chOff x="1519" y="981"/>
            <a:chExt cx="2767" cy="1451"/>
          </a:xfrm>
        </p:grpSpPr>
        <p:sp>
          <p:nvSpPr>
            <p:cNvPr id="12341" name="AutoShape 32">
              <a:extLst>
                <a:ext uri="{FF2B5EF4-FFF2-40B4-BE49-F238E27FC236}">
                  <a16:creationId xmlns:a16="http://schemas.microsoft.com/office/drawing/2014/main" id="{3C129B1B-29CD-4462-A17F-2CA2BFFD7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7396">
              <a:off x="1519" y="1661"/>
              <a:ext cx="2767" cy="362"/>
            </a:xfrm>
            <a:prstGeom prst="flowChartDisplay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rgbClr val="FF660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12342" name="Line 34">
              <a:extLst>
                <a:ext uri="{FF2B5EF4-FFF2-40B4-BE49-F238E27FC236}">
                  <a16:creationId xmlns:a16="http://schemas.microsoft.com/office/drawing/2014/main" id="{1E2BAE88-A748-4C28-A8BC-0B99348AD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981"/>
              <a:ext cx="1588" cy="1451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1" name="Freeform 3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46B4727-EA09-4683-AE2C-AA1575E77602}"/>
              </a:ext>
            </a:extLst>
          </p:cNvPr>
          <p:cNvSpPr>
            <a:spLocks/>
          </p:cNvSpPr>
          <p:nvPr/>
        </p:nvSpPr>
        <p:spPr bwMode="auto">
          <a:xfrm rot="20441211">
            <a:off x="9442520" y="413705"/>
            <a:ext cx="895631" cy="634630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74792" name="Freeform 40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CBCE8025-8368-4C1A-A8B2-A1CE28725A2C}"/>
              </a:ext>
            </a:extLst>
          </p:cNvPr>
          <p:cNvSpPr>
            <a:spLocks/>
          </p:cNvSpPr>
          <p:nvPr/>
        </p:nvSpPr>
        <p:spPr bwMode="auto">
          <a:xfrm rot="20441211">
            <a:off x="8258397" y="414604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74794" name="Freeform 4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F5D6BF9-591B-42E4-B218-1CE8AFE09A58}"/>
              </a:ext>
            </a:extLst>
          </p:cNvPr>
          <p:cNvSpPr>
            <a:spLocks/>
          </p:cNvSpPr>
          <p:nvPr/>
        </p:nvSpPr>
        <p:spPr bwMode="auto">
          <a:xfrm rot="20441211">
            <a:off x="9410922" y="1449654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74795" name="Freeform 4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B81A4F3-B287-4ABC-83F6-7DF2DBC553A2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253074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74796" name="Freeform 4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EE63A66-F9AA-4C43-8E14-883DAB6FE462}"/>
              </a:ext>
            </a:extLst>
          </p:cNvPr>
          <p:cNvSpPr>
            <a:spLocks/>
          </p:cNvSpPr>
          <p:nvPr/>
        </p:nvSpPr>
        <p:spPr bwMode="auto">
          <a:xfrm rot="20441211">
            <a:off x="9412314" y="2528008"/>
            <a:ext cx="933638" cy="634630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sp>
        <p:nvSpPr>
          <p:cNvPr id="74797" name="Freeform 4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F5463AEF-BAC6-4142-AB0C-DAE59F01EE00}"/>
              </a:ext>
            </a:extLst>
          </p:cNvPr>
          <p:cNvSpPr>
            <a:spLocks/>
          </p:cNvSpPr>
          <p:nvPr/>
        </p:nvSpPr>
        <p:spPr bwMode="auto">
          <a:xfrm rot="20441211">
            <a:off x="9410922" y="365469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74798" name="Freeform 4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487171F8-F015-48CC-AA9C-29C4EC0D491C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4673867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74799" name="Freeform 4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CBF70557-053C-4009-861C-52378AAF602F}"/>
              </a:ext>
            </a:extLst>
          </p:cNvPr>
          <p:cNvSpPr>
            <a:spLocks/>
          </p:cNvSpPr>
          <p:nvPr/>
        </p:nvSpPr>
        <p:spPr bwMode="auto">
          <a:xfrm rot="20441211">
            <a:off x="9574800" y="4645670"/>
            <a:ext cx="918982" cy="652494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74800" name="Freeform 4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AE98472-A72F-45D3-ADC5-78ED0335F6FA}"/>
              </a:ext>
            </a:extLst>
          </p:cNvPr>
          <p:cNvSpPr>
            <a:spLocks/>
          </p:cNvSpPr>
          <p:nvPr/>
        </p:nvSpPr>
        <p:spPr bwMode="auto">
          <a:xfrm rot="20441211">
            <a:off x="8218709" y="3654692"/>
            <a:ext cx="925375" cy="622391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55A8B1BC-2D5C-4DFE-B252-6E9FDBDBFAF5}"/>
              </a:ext>
            </a:extLst>
          </p:cNvPr>
          <p:cNvGrpSpPr>
            <a:grpSpLocks/>
          </p:cNvGrpSpPr>
          <p:nvPr/>
        </p:nvGrpSpPr>
        <p:grpSpPr bwMode="auto">
          <a:xfrm>
            <a:off x="8399464" y="476250"/>
            <a:ext cx="1800225" cy="1466850"/>
            <a:chOff x="2655" y="1738"/>
            <a:chExt cx="866" cy="834"/>
          </a:xfrm>
        </p:grpSpPr>
        <p:sp>
          <p:nvSpPr>
            <p:cNvPr id="12330" name="Freeform 17">
              <a:extLst>
                <a:ext uri="{FF2B5EF4-FFF2-40B4-BE49-F238E27FC236}">
                  <a16:creationId xmlns:a16="http://schemas.microsoft.com/office/drawing/2014/main" id="{07D4D3A5-353A-4359-827B-7F4D00B90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18">
              <a:extLst>
                <a:ext uri="{FF2B5EF4-FFF2-40B4-BE49-F238E27FC236}">
                  <a16:creationId xmlns:a16="http://schemas.microsoft.com/office/drawing/2014/main" id="{48C645AA-01AE-4F01-90AF-4B564C8EA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19">
              <a:extLst>
                <a:ext uri="{FF2B5EF4-FFF2-40B4-BE49-F238E27FC236}">
                  <a16:creationId xmlns:a16="http://schemas.microsoft.com/office/drawing/2014/main" id="{BD5BD38A-2E90-413C-AEE8-75AF6A54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20">
              <a:extLst>
                <a:ext uri="{FF2B5EF4-FFF2-40B4-BE49-F238E27FC236}">
                  <a16:creationId xmlns:a16="http://schemas.microsoft.com/office/drawing/2014/main" id="{10C25B28-EC29-4B6B-8DF8-57078E36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21">
              <a:extLst>
                <a:ext uri="{FF2B5EF4-FFF2-40B4-BE49-F238E27FC236}">
                  <a16:creationId xmlns:a16="http://schemas.microsoft.com/office/drawing/2014/main" id="{BE8513CF-4AF1-4E01-8C2D-5F55D90C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22">
              <a:extLst>
                <a:ext uri="{FF2B5EF4-FFF2-40B4-BE49-F238E27FC236}">
                  <a16:creationId xmlns:a16="http://schemas.microsoft.com/office/drawing/2014/main" id="{BA2AD1ED-1980-4EB9-8520-7F2382C4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23">
              <a:extLst>
                <a:ext uri="{FF2B5EF4-FFF2-40B4-BE49-F238E27FC236}">
                  <a16:creationId xmlns:a16="http://schemas.microsoft.com/office/drawing/2014/main" id="{FFD14C86-F973-4CE5-9032-8BD92F22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24">
              <a:extLst>
                <a:ext uri="{FF2B5EF4-FFF2-40B4-BE49-F238E27FC236}">
                  <a16:creationId xmlns:a16="http://schemas.microsoft.com/office/drawing/2014/main" id="{001A535A-AFC7-4A11-B039-9F211CCC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25">
              <a:extLst>
                <a:ext uri="{FF2B5EF4-FFF2-40B4-BE49-F238E27FC236}">
                  <a16:creationId xmlns:a16="http://schemas.microsoft.com/office/drawing/2014/main" id="{2A87B60C-0403-48CA-B328-B1D3C8EF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26">
              <a:extLst>
                <a:ext uri="{FF2B5EF4-FFF2-40B4-BE49-F238E27FC236}">
                  <a16:creationId xmlns:a16="http://schemas.microsoft.com/office/drawing/2014/main" id="{C807AD5F-A9B9-45F6-88F6-364DB061A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27">
              <a:extLst>
                <a:ext uri="{FF2B5EF4-FFF2-40B4-BE49-F238E27FC236}">
                  <a16:creationId xmlns:a16="http://schemas.microsoft.com/office/drawing/2014/main" id="{7CDA8D3D-A162-4168-8771-4FEA05C67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7" name="Text Box 50">
            <a:extLst>
              <a:ext uri="{FF2B5EF4-FFF2-40B4-BE49-F238E27FC236}">
                <a16:creationId xmlns:a16="http://schemas.microsoft.com/office/drawing/2014/main" id="{E62C4300-42AE-445B-B51B-0575671E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5445126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ORANGE</a:t>
            </a:r>
          </a:p>
        </p:txBody>
      </p:sp>
      <p:pic>
        <p:nvPicPr>
          <p:cNvPr id="12328" name="Picture 51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BE5B89-9D12-4A80-9975-8282CB59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21865169-1D2B-4319-88FD-6A5B140C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orange__gb_3">
            <a:hlinkClick r:id="" action="ppaction://media"/>
            <a:extLst>
              <a:ext uri="{FF2B5EF4-FFF2-40B4-BE49-F238E27FC236}">
                <a16:creationId xmlns:a16="http://schemas.microsoft.com/office/drawing/2014/main" id="{A1A63EB3-1D18-4373-8B0E-BED106BB7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92938" y="5751059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1579 0.00209 -0.03055 0.00695 -0.04635 0.00996 C -0.05138 0.01088 -0.05607 0.01459 -0.06111 0.01482 C -0.08645 0.01644 -0.11163 0.01644 -0.13697 0.01736 C -0.18888 0.02917 -0.13177 0.0169 -0.26857 0.02223 C -0.27326 0.02246 -0.27586 0.02709 -0.27968 0.02963 C -0.2842 0.03264 -0.28767 0.03241 -0.29253 0.03473 C -0.30138 0.03912 -0.30763 0.04815 -0.31666 0.05185 C -0.32239 0.05949 -0.32673 0.06829 -0.33333 0.07408 C -0.34392 0.09514 -0.35381 0.11227 -0.36857 0.12848 C -0.37795 0.13889 -0.36979 0.1338 -0.37968 0.13843 C -0.39062 0.15301 -0.4019 0.16551 -0.41302 0.18033 C -0.41788 0.18681 -0.42152 0.1956 -0.42586 0.20255 C -0.43142 0.21135 -0.43923 0.21574 -0.44444 0.22477 C -0.44565 0.22685 -0.45312 0.24213 -0.45555 0.24699 C -0.45659 0.24908 -0.45624 0.25232 -0.45746 0.2544 C -0.45885 0.25672 -0.46111 0.25764 -0.46302 0.25926 C -0.46718 0.2676 -0.46857 0.27107 -0.47586 0.27408 C -0.47864 0.27778 -0.48263 0.2801 -0.48524 0.28403 C -0.4927 0.29537 -0.49409 0.30648 -0.50555 0.31111 C -0.50798 0.31435 -0.51058 0.31783 -0.51302 0.32107 C -0.51458 0.32315 -0.51492 0.32662 -0.51666 0.32848 C -0.51822 0.3301 -0.52031 0.3301 -0.52222 0.33102 C -0.5243 0.33542 -0.5276 0.33889 -0.52968 0.34329 C -0.53402 0.35278 -0.53142 0.36366 -0.53697 0.37292 C -0.54322 0.38334 -0.55538 0.38519 -0.56475 0.38519 " pathEditMode="relative" ptsTypes="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, file&#10;&#10;Description automatically generated">
            <a:extLst>
              <a:ext uri="{FF2B5EF4-FFF2-40B4-BE49-F238E27FC236}">
                <a16:creationId xmlns:a16="http://schemas.microsoft.com/office/drawing/2014/main" id="{C2BEE83F-858E-4515-8EC4-E1E58DABB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" y="-30415"/>
            <a:ext cx="10739013" cy="6820860"/>
          </a:xfrm>
          <a:prstGeom prst="rect">
            <a:avLst/>
          </a:prstGeom>
        </p:spPr>
      </p:pic>
      <p:grpSp>
        <p:nvGrpSpPr>
          <p:cNvPr id="9218" name="Group 32">
            <a:extLst>
              <a:ext uri="{FF2B5EF4-FFF2-40B4-BE49-F238E27FC236}">
                <a16:creationId xmlns:a16="http://schemas.microsoft.com/office/drawing/2014/main" id="{D039E86E-EECB-4034-9E84-3081AAE2214A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773239"/>
            <a:ext cx="2808288" cy="2808287"/>
            <a:chOff x="431" y="845"/>
            <a:chExt cx="1769" cy="1769"/>
          </a:xfrm>
        </p:grpSpPr>
        <p:sp>
          <p:nvSpPr>
            <p:cNvPr id="9271" name="Oval 33">
              <a:extLst>
                <a:ext uri="{FF2B5EF4-FFF2-40B4-BE49-F238E27FC236}">
                  <a16:creationId xmlns:a16="http://schemas.microsoft.com/office/drawing/2014/main" id="{6125897B-8947-4855-8F2D-64BCB7A3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9272" name="Oval 34">
              <a:extLst>
                <a:ext uri="{FF2B5EF4-FFF2-40B4-BE49-F238E27FC236}">
                  <a16:creationId xmlns:a16="http://schemas.microsoft.com/office/drawing/2014/main" id="{90209956-9887-4FF4-8307-10E81D37D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</p:grpSp>
      <p:sp>
        <p:nvSpPr>
          <p:cNvPr id="9219" name="Text Box 2">
            <a:extLst>
              <a:ext uri="{FF2B5EF4-FFF2-40B4-BE49-F238E27FC236}">
                <a16:creationId xmlns:a16="http://schemas.microsoft.com/office/drawing/2014/main" id="{A20D1ECF-F061-4EEE-A0A9-9653E8E75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5400" b="1" dirty="0" err="1">
                <a:latin typeface="Comic Sans MS" panose="030F0702030302020204" pitchFamily="66" charset="0"/>
              </a:rPr>
              <a:t>This</a:t>
            </a:r>
            <a:r>
              <a:rPr lang="es-ES" altLang="es-ES" sz="5400" b="1" dirty="0">
                <a:latin typeface="Comic Sans MS" panose="030F0702030302020204" pitchFamily="66" charset="0"/>
              </a:rPr>
              <a:t> </a:t>
            </a:r>
            <a:r>
              <a:rPr lang="es-ES" altLang="es-ES" sz="5400" b="1" dirty="0" err="1">
                <a:latin typeface="Comic Sans MS" panose="030F0702030302020204" pitchFamily="66" charset="0"/>
              </a:rPr>
              <a:t>ball</a:t>
            </a:r>
            <a:r>
              <a:rPr lang="es-ES" altLang="es-ES" sz="5400" b="1" dirty="0">
                <a:latin typeface="Comic Sans MS" panose="030F0702030302020204" pitchFamily="66" charset="0"/>
              </a:rPr>
              <a:t> </a:t>
            </a:r>
            <a:r>
              <a:rPr lang="es-ES" altLang="es-ES" sz="5400" b="1" dirty="0" err="1">
                <a:latin typeface="Comic Sans MS" panose="030F0702030302020204" pitchFamily="66" charset="0"/>
              </a:rPr>
              <a:t>is</a:t>
            </a:r>
            <a:r>
              <a:rPr lang="es-ES" altLang="es-ES" sz="5400" b="1" dirty="0"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68616" name="Freeform 8">
            <a:extLst>
              <a:ext uri="{FF2B5EF4-FFF2-40B4-BE49-F238E27FC236}">
                <a16:creationId xmlns:a16="http://schemas.microsoft.com/office/drawing/2014/main" id="{AB0B3CCC-1095-4D4F-963D-DF2E51E7DC2F}"/>
              </a:ext>
            </a:extLst>
          </p:cNvPr>
          <p:cNvSpPr>
            <a:spLocks/>
          </p:cNvSpPr>
          <p:nvPr/>
        </p:nvSpPr>
        <p:spPr bwMode="auto">
          <a:xfrm rot="20441211">
            <a:off x="9477169" y="2454733"/>
            <a:ext cx="873151" cy="733419"/>
          </a:xfrm>
          <a:custGeom>
            <a:avLst/>
            <a:gdLst>
              <a:gd name="T0" fmla="*/ 533732378 w 850"/>
              <a:gd name="T1" fmla="*/ 11099347 h 619"/>
              <a:gd name="T2" fmla="*/ 139787370 w 850"/>
              <a:gd name="T3" fmla="*/ 122090894 h 619"/>
              <a:gd name="T4" fmla="*/ 76247189 w 850"/>
              <a:gd name="T5" fmla="*/ 166487320 h 619"/>
              <a:gd name="T6" fmla="*/ 38124109 w 850"/>
              <a:gd name="T7" fmla="*/ 233081478 h 619"/>
              <a:gd name="T8" fmla="*/ 0 w 850"/>
              <a:gd name="T9" fmla="*/ 344073025 h 619"/>
              <a:gd name="T10" fmla="*/ 25416073 w 850"/>
              <a:gd name="T11" fmla="*/ 410668145 h 619"/>
              <a:gd name="T12" fmla="*/ 38124109 w 850"/>
              <a:gd name="T13" fmla="*/ 455064571 h 619"/>
              <a:gd name="T14" fmla="*/ 127079334 w 850"/>
              <a:gd name="T15" fmla="*/ 477263265 h 619"/>
              <a:gd name="T16" fmla="*/ 482901262 w 850"/>
              <a:gd name="T17" fmla="*/ 488361651 h 619"/>
              <a:gd name="T18" fmla="*/ 635395639 w 850"/>
              <a:gd name="T19" fmla="*/ 443965224 h 619"/>
              <a:gd name="T20" fmla="*/ 876846271 w 850"/>
              <a:gd name="T21" fmla="*/ 388469451 h 619"/>
              <a:gd name="T22" fmla="*/ 864138234 w 850"/>
              <a:gd name="T23" fmla="*/ 321875293 h 619"/>
              <a:gd name="T24" fmla="*/ 838723191 w 850"/>
              <a:gd name="T25" fmla="*/ 244180825 h 619"/>
              <a:gd name="T26" fmla="*/ 864138234 w 850"/>
              <a:gd name="T27" fmla="*/ 166487320 h 619"/>
              <a:gd name="T28" fmla="*/ 762474973 w 850"/>
              <a:gd name="T29" fmla="*/ 144288626 h 619"/>
              <a:gd name="T30" fmla="*/ 749766937 w 850"/>
              <a:gd name="T31" fmla="*/ 110991547 h 619"/>
              <a:gd name="T32" fmla="*/ 711643857 w 850"/>
              <a:gd name="T33" fmla="*/ 88792853 h 619"/>
              <a:gd name="T34" fmla="*/ 686227785 w 850"/>
              <a:gd name="T35" fmla="*/ 55495773 h 619"/>
              <a:gd name="T36" fmla="*/ 609980596 w 850"/>
              <a:gd name="T37" fmla="*/ 33297079 h 619"/>
              <a:gd name="T38" fmla="*/ 571856487 w 850"/>
              <a:gd name="T39" fmla="*/ 11099347 h 619"/>
              <a:gd name="T40" fmla="*/ 533732378 w 850"/>
              <a:gd name="T41" fmla="*/ 0 h 619"/>
              <a:gd name="T42" fmla="*/ 533732378 w 850"/>
              <a:gd name="T43" fmla="*/ 11099347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6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D9EBCF3F-C076-408F-A0CA-7989319DA000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1773239"/>
            <a:ext cx="2808288" cy="2808287"/>
            <a:chOff x="431" y="845"/>
            <a:chExt cx="1769" cy="1769"/>
          </a:xfrm>
        </p:grpSpPr>
        <p:sp>
          <p:nvSpPr>
            <p:cNvPr id="9269" name="Oval 29">
              <a:extLst>
                <a:ext uri="{FF2B5EF4-FFF2-40B4-BE49-F238E27FC236}">
                  <a16:creationId xmlns:a16="http://schemas.microsoft.com/office/drawing/2014/main" id="{07F7BD68-BE9F-4A55-B3CA-63B9BF4A4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gradFill rotWithShape="1">
              <a:gsLst>
                <a:gs pos="0">
                  <a:srgbClr val="CC00CC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9933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9270" name="Oval 30">
              <a:extLst>
                <a:ext uri="{FF2B5EF4-FFF2-40B4-BE49-F238E27FC236}">
                  <a16:creationId xmlns:a16="http://schemas.microsoft.com/office/drawing/2014/main" id="{A3D223A8-1FF7-434E-8718-9489CBEF9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 altLang="es-ES"/>
            </a:p>
          </p:txBody>
        </p:sp>
      </p:grpSp>
      <p:sp>
        <p:nvSpPr>
          <p:cNvPr id="68643" name="Freeform 35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102D740-97C7-4BA4-9BF0-1422CD23EB34}"/>
              </a:ext>
            </a:extLst>
          </p:cNvPr>
          <p:cNvSpPr>
            <a:spLocks/>
          </p:cNvSpPr>
          <p:nvPr/>
        </p:nvSpPr>
        <p:spPr bwMode="auto">
          <a:xfrm rot="20441211">
            <a:off x="9485814" y="346071"/>
            <a:ext cx="858888" cy="709951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68644" name="Freeform 36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1005E241-655A-4775-9F6F-B3289FB170D4}"/>
              </a:ext>
            </a:extLst>
          </p:cNvPr>
          <p:cNvSpPr>
            <a:spLocks/>
          </p:cNvSpPr>
          <p:nvPr/>
        </p:nvSpPr>
        <p:spPr bwMode="auto">
          <a:xfrm rot="20441211">
            <a:off x="8302013" y="34856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68645" name="Freeform 37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BA687523-6C88-4477-BE2C-55781704A3AF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138361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68646" name="Freeform 38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B88862F2-97E3-4672-B8A6-278769745F14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1383617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4</a:t>
            </a:r>
          </a:p>
        </p:txBody>
      </p:sp>
      <p:sp>
        <p:nvSpPr>
          <p:cNvPr id="68647" name="Freeform 39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03FC836F-811E-4F65-AFCC-F4969C160990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246470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5</a:t>
            </a:r>
          </a:p>
        </p:txBody>
      </p:sp>
      <p:sp>
        <p:nvSpPr>
          <p:cNvPr id="68649" name="Freeform 41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3229E24F-1EF1-4BD1-91BF-712E1006BFA6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358865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8</a:t>
            </a:r>
          </a:p>
        </p:txBody>
      </p:sp>
      <p:sp>
        <p:nvSpPr>
          <p:cNvPr id="68650" name="Freeform 42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66D84E38-3D96-457E-BF5E-6D62F230AA33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4607830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9</a:t>
            </a:r>
          </a:p>
        </p:txBody>
      </p:sp>
      <p:sp>
        <p:nvSpPr>
          <p:cNvPr id="68651" name="Freeform 43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907C6891-0B4B-4256-908B-341BC98C614A}"/>
              </a:ext>
            </a:extLst>
          </p:cNvPr>
          <p:cNvSpPr>
            <a:spLocks/>
          </p:cNvSpPr>
          <p:nvPr/>
        </p:nvSpPr>
        <p:spPr bwMode="auto">
          <a:xfrm rot="20441211">
            <a:off x="9454538" y="4607830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10</a:t>
            </a:r>
          </a:p>
        </p:txBody>
      </p:sp>
      <p:sp>
        <p:nvSpPr>
          <p:cNvPr id="68652" name="Freeform 44">
            <a:hlinkClick r:id="" action="ppaction://noaction">
              <a:snd r:embed="rId7" name="NOO.WAV"/>
            </a:hlinkClick>
            <a:extLst>
              <a:ext uri="{FF2B5EF4-FFF2-40B4-BE49-F238E27FC236}">
                <a16:creationId xmlns:a16="http://schemas.microsoft.com/office/drawing/2014/main" id="{821C0E17-7091-4298-BFAF-56424BF5774E}"/>
              </a:ext>
            </a:extLst>
          </p:cNvPr>
          <p:cNvSpPr>
            <a:spLocks/>
          </p:cNvSpPr>
          <p:nvPr/>
        </p:nvSpPr>
        <p:spPr bwMode="auto">
          <a:xfrm rot="20441211">
            <a:off x="8262325" y="3588655"/>
            <a:ext cx="887412" cy="69626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algn="ctr">
              <a:defRPr/>
            </a:pPr>
            <a:r>
              <a:rPr lang="es-ES" dirty="0">
                <a:latin typeface="AR DARLING" panose="02000000000000000000" pitchFamily="2" charset="0"/>
              </a:rPr>
              <a:t>7</a:t>
            </a:r>
          </a:p>
        </p:txBody>
      </p:sp>
      <p:sp>
        <p:nvSpPr>
          <p:cNvPr id="9254" name="Text Box 46">
            <a:extLst>
              <a:ext uri="{FF2B5EF4-FFF2-40B4-BE49-F238E27FC236}">
                <a16:creationId xmlns:a16="http://schemas.microsoft.com/office/drawing/2014/main" id="{65E17DE7-A27C-4BFD-9B68-E7C48B9A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5445126"/>
            <a:ext cx="3455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b="1">
                <a:latin typeface="Comic Sans MS" panose="030F0702030302020204" pitchFamily="66" charset="0"/>
              </a:rPr>
              <a:t>PURPLE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1D9BD265-F696-4ADD-B604-4F6409A8160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9825" y="1557338"/>
            <a:ext cx="1512888" cy="1466850"/>
            <a:chOff x="2655" y="1738"/>
            <a:chExt cx="866" cy="834"/>
          </a:xfrm>
        </p:grpSpPr>
        <p:sp>
          <p:nvSpPr>
            <p:cNvPr id="9258" name="Freeform 17">
              <a:extLst>
                <a:ext uri="{FF2B5EF4-FFF2-40B4-BE49-F238E27FC236}">
                  <a16:creationId xmlns:a16="http://schemas.microsoft.com/office/drawing/2014/main" id="{0195470E-96AD-4CC7-8BD5-04EE5E36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8">
              <a:extLst>
                <a:ext uri="{FF2B5EF4-FFF2-40B4-BE49-F238E27FC236}">
                  <a16:creationId xmlns:a16="http://schemas.microsoft.com/office/drawing/2014/main" id="{31287AD8-EEA5-479D-ABD2-637D0836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19">
              <a:extLst>
                <a:ext uri="{FF2B5EF4-FFF2-40B4-BE49-F238E27FC236}">
                  <a16:creationId xmlns:a16="http://schemas.microsoft.com/office/drawing/2014/main" id="{777FF307-07CE-4E47-9A7F-963B794F8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0">
              <a:extLst>
                <a:ext uri="{FF2B5EF4-FFF2-40B4-BE49-F238E27FC236}">
                  <a16:creationId xmlns:a16="http://schemas.microsoft.com/office/drawing/2014/main" id="{72CE4812-C116-4F52-B794-3AF457CC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1">
              <a:extLst>
                <a:ext uri="{FF2B5EF4-FFF2-40B4-BE49-F238E27FC236}">
                  <a16:creationId xmlns:a16="http://schemas.microsoft.com/office/drawing/2014/main" id="{3B17CB03-703F-4BE2-BAE0-D80460D2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2">
              <a:extLst>
                <a:ext uri="{FF2B5EF4-FFF2-40B4-BE49-F238E27FC236}">
                  <a16:creationId xmlns:a16="http://schemas.microsoft.com/office/drawing/2014/main" id="{638449E7-6852-4DF6-94AF-712D7D3D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3">
              <a:extLst>
                <a:ext uri="{FF2B5EF4-FFF2-40B4-BE49-F238E27FC236}">
                  <a16:creationId xmlns:a16="http://schemas.microsoft.com/office/drawing/2014/main" id="{41EF4C75-A5A8-4CD7-ADA1-B36396573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4">
              <a:extLst>
                <a:ext uri="{FF2B5EF4-FFF2-40B4-BE49-F238E27FC236}">
                  <a16:creationId xmlns:a16="http://schemas.microsoft.com/office/drawing/2014/main" id="{400340CE-9910-4A06-8F75-6A823A09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5">
              <a:extLst>
                <a:ext uri="{FF2B5EF4-FFF2-40B4-BE49-F238E27FC236}">
                  <a16:creationId xmlns:a16="http://schemas.microsoft.com/office/drawing/2014/main" id="{7BD60826-0603-47B9-8AD5-1F2BA7660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6">
              <a:extLst>
                <a:ext uri="{FF2B5EF4-FFF2-40B4-BE49-F238E27FC236}">
                  <a16:creationId xmlns:a16="http://schemas.microsoft.com/office/drawing/2014/main" id="{ABB65CAC-F326-4D8F-B133-4A37B35C1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7">
              <a:extLst>
                <a:ext uri="{FF2B5EF4-FFF2-40B4-BE49-F238E27FC236}">
                  <a16:creationId xmlns:a16="http://schemas.microsoft.com/office/drawing/2014/main" id="{45BEEED6-972E-43CF-92E6-06FDFADB8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56" name="Picture 47" descr="Adela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3D33AF-15A8-4B0A-A6DF-C6A307694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9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11AF3FEB-1BAE-43F2-9D19-FC722323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1975" y="4973639"/>
            <a:ext cx="1620838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urple__gb_2">
            <a:hlinkClick r:id="" action="ppaction://media"/>
            <a:extLst>
              <a:ext uri="{FF2B5EF4-FFF2-40B4-BE49-F238E27FC236}">
                <a16:creationId xmlns:a16="http://schemas.microsoft.com/office/drawing/2014/main" id="{06B0E6BD-B2EE-41B5-BA41-C3795D13D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23179" y="5745163"/>
            <a:ext cx="406400" cy="406400"/>
          </a:xfrm>
          <a:prstGeom prst="rect">
            <a:avLst/>
          </a:prstGeom>
        </p:spPr>
      </p:pic>
      <p:pic>
        <p:nvPicPr>
          <p:cNvPr id="37" name="Picture 99" descr="Salir">
            <a:hlinkClick r:id="rId11" action="ppaction://hlinksldjump"/>
            <a:extLst>
              <a:ext uri="{FF2B5EF4-FFF2-40B4-BE49-F238E27FC236}">
                <a16:creationId xmlns:a16="http://schemas.microsoft.com/office/drawing/2014/main" id="{1B6B4D23-8B9A-4752-91AA-6D5613FF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33" y="5948363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15395E-7 C -0.00643 0.00555 -0.0125 0.0074 -0.01962 0.01041 C -0.13334 0.00948 -0.24705 0.01041 -0.36077 0.00786 C -0.36702 0.00763 -0.3783 9.15395E-7 -0.3783 9.15395E-7 C -0.38664 -0.00762 -0.39428 -0.01502 -0.40191 -0.02357 C -0.40938 -0.0319 -0.40816 -0.03791 -0.41754 -0.04184 C -0.41945 -0.04438 -0.42136 -0.04738 -0.42344 -0.0497 C -0.42518 -0.05178 -0.42761 -0.0527 -0.42935 -0.05501 C -0.43108 -0.05709 -0.4316 -0.06056 -0.43334 -0.06264 C -0.44185 -0.07374 -0.4533 -0.08391 -0.46459 -0.08876 C -0.47101 -0.09454 -0.47483 -0.10124 -0.4823 -0.10448 C -0.49132 -0.11257 -0.49636 -0.1128 -0.50782 -0.11488 C -0.53994 -0.11373 -0.5757 -0.12621 -0.60382 -0.10194 C -0.61285 -0.08414 -0.60226 -0.10171 -0.61372 -0.09154 C -0.61598 -0.08946 -0.61737 -0.08599 -0.61962 -0.08368 C -0.63282 -0.07004 -0.64098 -0.06472 -0.64705 -0.04184 C -0.64636 0.00809 -0.66511 0.0964 -0.62744 0.13824 C -0.62327 0.14286 -0.61476 0.14587 -0.60973 0.14864 C -0.59688 0.15604 -0.58525 0.16713 -0.57257 0.17476 C -0.56528 0.17915 -0.5566 0.18193 -0.54896 0.18539 C -0.54497 0.18724 -0.53716 0.19048 -0.53716 0.19048 C -0.5165 0.18886 -0.50105 0.18817 -0.4823 0.18008 C -0.47813 0.17615 -0.47483 0.1706 -0.47049 0.1669 C -0.45382 0.15234 -0.47587 0.17846 -0.45869 0.15927 C -0.45261 0.15257 -0.44862 0.14309 -0.44306 0.13569 C -0.44115 0.12529 -0.43976 0.11859 -0.43525 0.10957 C -0.43542 0.10449 -0.42778 0.02636 -0.44306 9.15395E-7 C -0.44653 -0.00578 -0.45191 -0.00947 -0.45487 -0.01572 C -0.45973 -0.02589 -0.45643 -0.02265 -0.46459 -0.02612 C -0.47292 -0.03351 -0.47796 -0.03421 -0.4882 -0.03652 C -0.50903 -0.03536 -0.52987 -0.04161 -0.54705 -0.02612 C -0.54775 -0.02357 -0.5481 -0.0208 -0.54896 -0.01826 C -0.55 -0.01548 -0.55209 -0.0134 -0.55296 -0.01063 C -0.55469 -0.00554 -0.55678 0.00509 -0.55678 0.00509 C -0.55591 0.01064 -0.55556 0.02219 -0.55087 0.02612 C -0.53872 0.0363 -0.53924 0.02497 -0.53924 0.03375 " pathEditMode="relative" ptsTypes="fffffffffffffffffffffffffffffffffff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FC4D-0F25-4458-A042-9DD5CCB0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67E4-7AEE-426D-B69D-87C0D214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text, application, chat or text mess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B619F0B-4161-456E-8CC2-67E051041E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>
            <a:extLst>
              <a:ext uri="{FF2B5EF4-FFF2-40B4-BE49-F238E27FC236}">
                <a16:creationId xmlns:a16="http://schemas.microsoft.com/office/drawing/2014/main" id="{2C950E95-5F18-48A1-86D1-83F88D7EFCAC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2553"/>
            </a:avLst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16386" name="Picture 2" descr="see you again cartoon - Clip Art Library">
            <a:hlinkClick r:id="rId3" action="ppaction://hlinkfile"/>
            <a:extLst>
              <a:ext uri="{FF2B5EF4-FFF2-40B4-BE49-F238E27FC236}">
                <a16:creationId xmlns:a16="http://schemas.microsoft.com/office/drawing/2014/main" id="{F5390801-8838-4AF5-B64E-BB3A95F6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93492"/>
            <a:ext cx="11778343" cy="65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523996" y="2"/>
            <a:ext cx="4170689" cy="11826550"/>
            <a:chOff x="-5" y="2"/>
            <a:chExt cx="4170689" cy="11826550"/>
          </a:xfrm>
        </p:grpSpPr>
        <p:sp>
          <p:nvSpPr>
            <p:cNvPr id="7" name="6 Rectángulo"/>
            <p:cNvSpPr/>
            <p:nvPr/>
          </p:nvSpPr>
          <p:spPr>
            <a:xfrm rot="10800000">
              <a:off x="-5" y="2"/>
              <a:ext cx="3851923" cy="76054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0" y="6858000"/>
              <a:ext cx="4170684" cy="4968552"/>
              <a:chOff x="-4284984" y="116632"/>
              <a:chExt cx="4170684" cy="4968552"/>
            </a:xfrm>
          </p:grpSpPr>
          <p:sp>
            <p:nvSpPr>
              <p:cNvPr id="4" name="3 Forma libre"/>
              <p:cNvSpPr/>
              <p:nvPr/>
            </p:nvSpPr>
            <p:spPr>
              <a:xfrm>
                <a:off x="-2266950" y="831726"/>
                <a:ext cx="2152650" cy="2381250"/>
              </a:xfrm>
              <a:custGeom>
                <a:avLst/>
                <a:gdLst>
                  <a:gd name="connsiteX0" fmla="*/ 1371600 w 2152650"/>
                  <a:gd name="connsiteY0" fmla="*/ 0 h 2381250"/>
                  <a:gd name="connsiteX1" fmla="*/ 2152650 w 2152650"/>
                  <a:gd name="connsiteY1" fmla="*/ 19050 h 2381250"/>
                  <a:gd name="connsiteX2" fmla="*/ 2152650 w 2152650"/>
                  <a:gd name="connsiteY2" fmla="*/ 1162050 h 2381250"/>
                  <a:gd name="connsiteX3" fmla="*/ 0 w 2152650"/>
                  <a:gd name="connsiteY3" fmla="*/ 1504950 h 2381250"/>
                  <a:gd name="connsiteX4" fmla="*/ 19050 w 2152650"/>
                  <a:gd name="connsiteY4" fmla="*/ 2381250 h 2381250"/>
                  <a:gd name="connsiteX5" fmla="*/ 19050 w 2152650"/>
                  <a:gd name="connsiteY5" fmla="*/ 2381250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650" h="2381250">
                    <a:moveTo>
                      <a:pt x="1371600" y="0"/>
                    </a:moveTo>
                    <a:lnTo>
                      <a:pt x="2152650" y="19050"/>
                    </a:lnTo>
                    <a:lnTo>
                      <a:pt x="2152650" y="1162050"/>
                    </a:lnTo>
                    <a:lnTo>
                      <a:pt x="0" y="1504950"/>
                    </a:lnTo>
                    <a:lnTo>
                      <a:pt x="19050" y="2381250"/>
                    </a:lnTo>
                    <a:lnTo>
                      <a:pt x="19050" y="2381250"/>
                    </a:lnTo>
                  </a:path>
                </a:pathLst>
              </a:custGeom>
              <a:noFill/>
              <a:ln w="273050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" name="2 Rectángulo redondeado"/>
              <p:cNvSpPr/>
              <p:nvPr/>
            </p:nvSpPr>
            <p:spPr>
              <a:xfrm>
                <a:off x="-4284984" y="116632"/>
                <a:ext cx="3851925" cy="1512168"/>
              </a:xfrm>
              <a:prstGeom prst="roundRect">
                <a:avLst>
                  <a:gd name="adj" fmla="val 24226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16 Rectángulo redondeado"/>
              <p:cNvSpPr/>
              <p:nvPr/>
            </p:nvSpPr>
            <p:spPr>
              <a:xfrm rot="16200000">
                <a:off x="-3364346" y="3701566"/>
                <a:ext cx="2191171" cy="576065"/>
              </a:xfrm>
              <a:prstGeom prst="roundRect">
                <a:avLst>
                  <a:gd name="adj" fmla="val 36772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024" name="1023 Grupo"/>
          <p:cNvGrpSpPr/>
          <p:nvPr/>
        </p:nvGrpSpPr>
        <p:grpSpPr>
          <a:xfrm>
            <a:off x="7220743" y="2"/>
            <a:ext cx="4170684" cy="11785560"/>
            <a:chOff x="5696743" y="2"/>
            <a:chExt cx="4170684" cy="11785560"/>
          </a:xfrm>
        </p:grpSpPr>
        <p:sp>
          <p:nvSpPr>
            <p:cNvPr id="12" name="11 Rectángulo"/>
            <p:cNvSpPr/>
            <p:nvPr/>
          </p:nvSpPr>
          <p:spPr>
            <a:xfrm rot="10800000">
              <a:off x="5724128" y="2"/>
              <a:ext cx="3419872" cy="7573092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5696743" y="6817010"/>
              <a:ext cx="4170684" cy="4968552"/>
              <a:chOff x="5696743" y="6817010"/>
              <a:chExt cx="4170684" cy="4968552"/>
            </a:xfrm>
          </p:grpSpPr>
          <p:sp>
            <p:nvSpPr>
              <p:cNvPr id="27" name="26 Forma libre"/>
              <p:cNvSpPr/>
              <p:nvPr/>
            </p:nvSpPr>
            <p:spPr>
              <a:xfrm>
                <a:off x="7714777" y="7532104"/>
                <a:ext cx="2152650" cy="2381250"/>
              </a:xfrm>
              <a:custGeom>
                <a:avLst/>
                <a:gdLst>
                  <a:gd name="connsiteX0" fmla="*/ 1371600 w 2152650"/>
                  <a:gd name="connsiteY0" fmla="*/ 0 h 2381250"/>
                  <a:gd name="connsiteX1" fmla="*/ 2152650 w 2152650"/>
                  <a:gd name="connsiteY1" fmla="*/ 19050 h 2381250"/>
                  <a:gd name="connsiteX2" fmla="*/ 2152650 w 2152650"/>
                  <a:gd name="connsiteY2" fmla="*/ 1162050 h 2381250"/>
                  <a:gd name="connsiteX3" fmla="*/ 0 w 2152650"/>
                  <a:gd name="connsiteY3" fmla="*/ 1504950 h 2381250"/>
                  <a:gd name="connsiteX4" fmla="*/ 19050 w 2152650"/>
                  <a:gd name="connsiteY4" fmla="*/ 2381250 h 2381250"/>
                  <a:gd name="connsiteX5" fmla="*/ 19050 w 2152650"/>
                  <a:gd name="connsiteY5" fmla="*/ 2381250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650" h="2381250">
                    <a:moveTo>
                      <a:pt x="1371600" y="0"/>
                    </a:moveTo>
                    <a:lnTo>
                      <a:pt x="2152650" y="19050"/>
                    </a:lnTo>
                    <a:lnTo>
                      <a:pt x="2152650" y="1162050"/>
                    </a:lnTo>
                    <a:lnTo>
                      <a:pt x="0" y="1504950"/>
                    </a:lnTo>
                    <a:lnTo>
                      <a:pt x="19050" y="2381250"/>
                    </a:lnTo>
                    <a:lnTo>
                      <a:pt x="19050" y="2381250"/>
                    </a:lnTo>
                  </a:path>
                </a:pathLst>
              </a:custGeom>
              <a:noFill/>
              <a:ln w="273050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 redondeado"/>
              <p:cNvSpPr/>
              <p:nvPr/>
            </p:nvSpPr>
            <p:spPr>
              <a:xfrm rot="16200000">
                <a:off x="6617381" y="10401944"/>
                <a:ext cx="2191171" cy="576065"/>
              </a:xfrm>
              <a:prstGeom prst="roundRect">
                <a:avLst>
                  <a:gd name="adj" fmla="val 36772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 redondeado"/>
              <p:cNvSpPr/>
              <p:nvPr/>
            </p:nvSpPr>
            <p:spPr>
              <a:xfrm>
                <a:off x="5696743" y="6817010"/>
                <a:ext cx="3851925" cy="1512168"/>
              </a:xfrm>
              <a:prstGeom prst="roundRect">
                <a:avLst>
                  <a:gd name="adj" fmla="val 24226"/>
                </a:avLst>
              </a:prstGeom>
              <a:gradFill flip="none" rotWithShape="1">
                <a:gsLst>
                  <a:gs pos="0">
                    <a:srgbClr val="33CCFF">
                      <a:shade val="30000"/>
                      <a:satMod val="115000"/>
                    </a:srgbClr>
                  </a:gs>
                  <a:gs pos="50000">
                    <a:srgbClr val="33CCFF">
                      <a:shade val="67500"/>
                      <a:satMod val="115000"/>
                    </a:srgbClr>
                  </a:gs>
                  <a:gs pos="100000">
                    <a:srgbClr val="33C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9" name="18 Grupo"/>
          <p:cNvGrpSpPr/>
          <p:nvPr/>
        </p:nvGrpSpPr>
        <p:grpSpPr>
          <a:xfrm>
            <a:off x="3247206" y="0"/>
            <a:ext cx="6305179" cy="11826552"/>
            <a:chOff x="1723205" y="0"/>
            <a:chExt cx="6305179" cy="11826552"/>
          </a:xfrm>
        </p:grpSpPr>
        <p:sp>
          <p:nvSpPr>
            <p:cNvPr id="10" name="9 Rectángulo"/>
            <p:cNvSpPr/>
            <p:nvPr/>
          </p:nvSpPr>
          <p:spPr>
            <a:xfrm rot="10800000">
              <a:off x="1763686" y="0"/>
              <a:ext cx="5832647" cy="818152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5875734" y="7573094"/>
              <a:ext cx="2152650" cy="2381250"/>
            </a:xfrm>
            <a:custGeom>
              <a:avLst/>
              <a:gdLst>
                <a:gd name="connsiteX0" fmla="*/ 1371600 w 2152650"/>
                <a:gd name="connsiteY0" fmla="*/ 0 h 2381250"/>
                <a:gd name="connsiteX1" fmla="*/ 2152650 w 2152650"/>
                <a:gd name="connsiteY1" fmla="*/ 19050 h 2381250"/>
                <a:gd name="connsiteX2" fmla="*/ 2152650 w 2152650"/>
                <a:gd name="connsiteY2" fmla="*/ 1162050 h 2381250"/>
                <a:gd name="connsiteX3" fmla="*/ 0 w 2152650"/>
                <a:gd name="connsiteY3" fmla="*/ 1504950 h 2381250"/>
                <a:gd name="connsiteX4" fmla="*/ 19050 w 2152650"/>
                <a:gd name="connsiteY4" fmla="*/ 2381250 h 2381250"/>
                <a:gd name="connsiteX5" fmla="*/ 19050 w 2152650"/>
                <a:gd name="connsiteY5" fmla="*/ 2381250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2650" h="2381250">
                  <a:moveTo>
                    <a:pt x="1371600" y="0"/>
                  </a:moveTo>
                  <a:lnTo>
                    <a:pt x="2152650" y="19050"/>
                  </a:lnTo>
                  <a:lnTo>
                    <a:pt x="2152650" y="1162050"/>
                  </a:lnTo>
                  <a:lnTo>
                    <a:pt x="0" y="1504950"/>
                  </a:lnTo>
                  <a:lnTo>
                    <a:pt x="19050" y="2381250"/>
                  </a:lnTo>
                  <a:lnTo>
                    <a:pt x="19050" y="2381250"/>
                  </a:lnTo>
                </a:path>
              </a:pathLst>
            </a:custGeom>
            <a:noFill/>
            <a:ln w="27305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1723205" y="6858000"/>
              <a:ext cx="5873129" cy="1512168"/>
            </a:xfrm>
            <a:prstGeom prst="roundRect">
              <a:avLst>
                <a:gd name="adj" fmla="val 24226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 redondeado"/>
            <p:cNvSpPr/>
            <p:nvPr/>
          </p:nvSpPr>
          <p:spPr>
            <a:xfrm rot="16200000">
              <a:off x="4844565" y="10442934"/>
              <a:ext cx="2191171" cy="576065"/>
            </a:xfrm>
            <a:prstGeom prst="roundRect">
              <a:avLst>
                <a:gd name="adj" fmla="val 36772"/>
              </a:avLst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2 Imagen">
            <a:extLst>
              <a:ext uri="{FF2B5EF4-FFF2-40B4-BE49-F238E27FC236}">
                <a16:creationId xmlns:a16="http://schemas.microsoft.com/office/drawing/2014/main" id="{B1480058-C839-4632-A4B6-0C0BE2CC33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3116" y="1678854"/>
            <a:ext cx="8835554" cy="24363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lour__us_2">
            <a:hlinkClick r:id="" action="ppaction://media"/>
            <a:extLst>
              <a:ext uri="{FF2B5EF4-FFF2-40B4-BE49-F238E27FC236}">
                <a16:creationId xmlns:a16="http://schemas.microsoft.com/office/drawing/2014/main" id="{ED705756-6C04-4A7F-BF35-F371C86CF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83316" y="3887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45BC80AB-981B-4248-A392-BC4638999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grpSp>
        <p:nvGrpSpPr>
          <p:cNvPr id="3074" name="Group 27">
            <a:extLst>
              <a:ext uri="{FF2B5EF4-FFF2-40B4-BE49-F238E27FC236}">
                <a16:creationId xmlns:a16="http://schemas.microsoft.com/office/drawing/2014/main" id="{50AB6E5E-06D0-4AB3-AFB6-B986D3C35F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750" y="2205038"/>
            <a:ext cx="1079500" cy="792162"/>
            <a:chOff x="2655" y="1738"/>
            <a:chExt cx="866" cy="834"/>
          </a:xfrm>
        </p:grpSpPr>
        <p:sp>
          <p:nvSpPr>
            <p:cNvPr id="3105" name="Freeform 28">
              <a:extLst>
                <a:ext uri="{FF2B5EF4-FFF2-40B4-BE49-F238E27FC236}">
                  <a16:creationId xmlns:a16="http://schemas.microsoft.com/office/drawing/2014/main" id="{2178878A-1752-497B-A5AB-5AC0D6C5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9">
              <a:extLst>
                <a:ext uri="{FF2B5EF4-FFF2-40B4-BE49-F238E27FC236}">
                  <a16:creationId xmlns:a16="http://schemas.microsoft.com/office/drawing/2014/main" id="{1495480D-10E5-4D68-BD8E-DD828BDC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0">
              <a:extLst>
                <a:ext uri="{FF2B5EF4-FFF2-40B4-BE49-F238E27FC236}">
                  <a16:creationId xmlns:a16="http://schemas.microsoft.com/office/drawing/2014/main" id="{60FBFA9F-45FE-4D2A-8F5E-D8C301C3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1">
              <a:extLst>
                <a:ext uri="{FF2B5EF4-FFF2-40B4-BE49-F238E27FC236}">
                  <a16:creationId xmlns:a16="http://schemas.microsoft.com/office/drawing/2014/main" id="{FBB214E7-ADD9-4F07-9911-950E87A8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2">
              <a:extLst>
                <a:ext uri="{FF2B5EF4-FFF2-40B4-BE49-F238E27FC236}">
                  <a16:creationId xmlns:a16="http://schemas.microsoft.com/office/drawing/2014/main" id="{7713F11A-C83C-47AC-A0A7-7116615A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3">
              <a:extLst>
                <a:ext uri="{FF2B5EF4-FFF2-40B4-BE49-F238E27FC236}">
                  <a16:creationId xmlns:a16="http://schemas.microsoft.com/office/drawing/2014/main" id="{30F9ACFC-1253-4E29-A261-65ED2CEE2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4">
              <a:extLst>
                <a:ext uri="{FF2B5EF4-FFF2-40B4-BE49-F238E27FC236}">
                  <a16:creationId xmlns:a16="http://schemas.microsoft.com/office/drawing/2014/main" id="{FBE2BA50-DB49-4FA5-A4A4-EFA96C99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5">
              <a:extLst>
                <a:ext uri="{FF2B5EF4-FFF2-40B4-BE49-F238E27FC236}">
                  <a16:creationId xmlns:a16="http://schemas.microsoft.com/office/drawing/2014/main" id="{D8D7B26E-4333-40FE-8583-C1AE93E71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">
              <a:extLst>
                <a:ext uri="{FF2B5EF4-FFF2-40B4-BE49-F238E27FC236}">
                  <a16:creationId xmlns:a16="http://schemas.microsoft.com/office/drawing/2014/main" id="{FA5B3CA4-543F-42D9-BD76-E2BDFB03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7">
              <a:extLst>
                <a:ext uri="{FF2B5EF4-FFF2-40B4-BE49-F238E27FC236}">
                  <a16:creationId xmlns:a16="http://schemas.microsoft.com/office/drawing/2014/main" id="{7EC56F88-EEC1-4BBB-8B8B-5166E210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8">
              <a:extLst>
                <a:ext uri="{FF2B5EF4-FFF2-40B4-BE49-F238E27FC236}">
                  <a16:creationId xmlns:a16="http://schemas.microsoft.com/office/drawing/2014/main" id="{F367FCEB-62A7-4C1B-AA80-7DC9B2F2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5" name="Group 56">
            <a:extLst>
              <a:ext uri="{FF2B5EF4-FFF2-40B4-BE49-F238E27FC236}">
                <a16:creationId xmlns:a16="http://schemas.microsoft.com/office/drawing/2014/main" id="{DBB25F01-701C-491C-A3A4-7D65E6D1BF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750" y="3357563"/>
            <a:ext cx="1079500" cy="792162"/>
            <a:chOff x="2655" y="1738"/>
            <a:chExt cx="866" cy="834"/>
          </a:xfrm>
        </p:grpSpPr>
        <p:sp>
          <p:nvSpPr>
            <p:cNvPr id="3094" name="Freeform 57">
              <a:extLst>
                <a:ext uri="{FF2B5EF4-FFF2-40B4-BE49-F238E27FC236}">
                  <a16:creationId xmlns:a16="http://schemas.microsoft.com/office/drawing/2014/main" id="{B6C59300-397E-45DA-AB1B-82506BCF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58">
              <a:extLst>
                <a:ext uri="{FF2B5EF4-FFF2-40B4-BE49-F238E27FC236}">
                  <a16:creationId xmlns:a16="http://schemas.microsoft.com/office/drawing/2014/main" id="{C679EDB1-175D-48A4-9A4A-6C70AB8A6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59">
              <a:extLst>
                <a:ext uri="{FF2B5EF4-FFF2-40B4-BE49-F238E27FC236}">
                  <a16:creationId xmlns:a16="http://schemas.microsoft.com/office/drawing/2014/main" id="{13B8B574-74EC-408D-85B5-EBDC33096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60">
              <a:extLst>
                <a:ext uri="{FF2B5EF4-FFF2-40B4-BE49-F238E27FC236}">
                  <a16:creationId xmlns:a16="http://schemas.microsoft.com/office/drawing/2014/main" id="{915777C7-E864-4AB3-999A-2E4D8503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61">
              <a:extLst>
                <a:ext uri="{FF2B5EF4-FFF2-40B4-BE49-F238E27FC236}">
                  <a16:creationId xmlns:a16="http://schemas.microsoft.com/office/drawing/2014/main" id="{BC8E54B1-957B-44F1-BD40-8C2AC5EE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62">
              <a:extLst>
                <a:ext uri="{FF2B5EF4-FFF2-40B4-BE49-F238E27FC236}">
                  <a16:creationId xmlns:a16="http://schemas.microsoft.com/office/drawing/2014/main" id="{68B96FA4-DBD8-484F-84DB-2563EE72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63">
              <a:extLst>
                <a:ext uri="{FF2B5EF4-FFF2-40B4-BE49-F238E27FC236}">
                  <a16:creationId xmlns:a16="http://schemas.microsoft.com/office/drawing/2014/main" id="{DAB1046D-87F6-432E-8C7D-DFF95117A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64">
              <a:extLst>
                <a:ext uri="{FF2B5EF4-FFF2-40B4-BE49-F238E27FC236}">
                  <a16:creationId xmlns:a16="http://schemas.microsoft.com/office/drawing/2014/main" id="{374D3B49-4F92-461B-992F-448C4CED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65">
              <a:extLst>
                <a:ext uri="{FF2B5EF4-FFF2-40B4-BE49-F238E27FC236}">
                  <a16:creationId xmlns:a16="http://schemas.microsoft.com/office/drawing/2014/main" id="{F89E9157-4CF5-46BD-9443-2F4C4C79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66">
              <a:extLst>
                <a:ext uri="{FF2B5EF4-FFF2-40B4-BE49-F238E27FC236}">
                  <a16:creationId xmlns:a16="http://schemas.microsoft.com/office/drawing/2014/main" id="{034F0D40-55E0-4944-9F90-462E7142F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67">
              <a:extLst>
                <a:ext uri="{FF2B5EF4-FFF2-40B4-BE49-F238E27FC236}">
                  <a16:creationId xmlns:a16="http://schemas.microsoft.com/office/drawing/2014/main" id="{F1725B6F-841B-45E1-B359-2AD2DFFC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84">
            <a:extLst>
              <a:ext uri="{FF2B5EF4-FFF2-40B4-BE49-F238E27FC236}">
                <a16:creationId xmlns:a16="http://schemas.microsoft.com/office/drawing/2014/main" id="{754558E0-6ED6-4278-B748-965097BC0C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36775" y="4508501"/>
            <a:ext cx="1079500" cy="792163"/>
            <a:chOff x="2655" y="1738"/>
            <a:chExt cx="866" cy="834"/>
          </a:xfrm>
        </p:grpSpPr>
        <p:sp>
          <p:nvSpPr>
            <p:cNvPr id="3083" name="Freeform 85">
              <a:extLst>
                <a:ext uri="{FF2B5EF4-FFF2-40B4-BE49-F238E27FC236}">
                  <a16:creationId xmlns:a16="http://schemas.microsoft.com/office/drawing/2014/main" id="{E1AE1F96-D413-48F3-8A37-0481AB3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86">
              <a:extLst>
                <a:ext uri="{FF2B5EF4-FFF2-40B4-BE49-F238E27FC236}">
                  <a16:creationId xmlns:a16="http://schemas.microsoft.com/office/drawing/2014/main" id="{E2C97F3F-879C-4EE6-8DE5-71CE5BB84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87">
              <a:extLst>
                <a:ext uri="{FF2B5EF4-FFF2-40B4-BE49-F238E27FC236}">
                  <a16:creationId xmlns:a16="http://schemas.microsoft.com/office/drawing/2014/main" id="{C28AA22D-0DBB-42D4-9607-FAE29821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179"/>
              <a:ext cx="162" cy="173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88">
              <a:extLst>
                <a:ext uri="{FF2B5EF4-FFF2-40B4-BE49-F238E27FC236}">
                  <a16:creationId xmlns:a16="http://schemas.microsoft.com/office/drawing/2014/main" id="{457ABC5A-8913-4348-AD34-AC210B1F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89">
              <a:extLst>
                <a:ext uri="{FF2B5EF4-FFF2-40B4-BE49-F238E27FC236}">
                  <a16:creationId xmlns:a16="http://schemas.microsoft.com/office/drawing/2014/main" id="{4D2ED580-AE6A-4EBE-891F-8D077975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10"/>
              <a:ext cx="399" cy="367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90">
              <a:extLst>
                <a:ext uri="{FF2B5EF4-FFF2-40B4-BE49-F238E27FC236}">
                  <a16:creationId xmlns:a16="http://schemas.microsoft.com/office/drawing/2014/main" id="{6F24BDB4-E923-4FFE-8133-A609A6F6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91">
              <a:extLst>
                <a:ext uri="{FF2B5EF4-FFF2-40B4-BE49-F238E27FC236}">
                  <a16:creationId xmlns:a16="http://schemas.microsoft.com/office/drawing/2014/main" id="{F33F2467-61E7-4C66-8F4A-1D898B86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92">
              <a:extLst>
                <a:ext uri="{FF2B5EF4-FFF2-40B4-BE49-F238E27FC236}">
                  <a16:creationId xmlns:a16="http://schemas.microsoft.com/office/drawing/2014/main" id="{4C40513A-A832-441A-B471-415B90FB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93">
              <a:extLst>
                <a:ext uri="{FF2B5EF4-FFF2-40B4-BE49-F238E27FC236}">
                  <a16:creationId xmlns:a16="http://schemas.microsoft.com/office/drawing/2014/main" id="{4FE98337-B907-4743-8034-EC531C39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94">
              <a:extLst>
                <a:ext uri="{FF2B5EF4-FFF2-40B4-BE49-F238E27FC236}">
                  <a16:creationId xmlns:a16="http://schemas.microsoft.com/office/drawing/2014/main" id="{F66A3D77-3C01-4A4F-9929-0DFE98F5D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95">
              <a:extLst>
                <a:ext uri="{FF2B5EF4-FFF2-40B4-BE49-F238E27FC236}">
                  <a16:creationId xmlns:a16="http://schemas.microsoft.com/office/drawing/2014/main" id="{83E8E855-92DF-483C-A07E-624CE8E0E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" name="2 Imagen">
            <a:extLst>
              <a:ext uri="{FF2B5EF4-FFF2-40B4-BE49-F238E27FC236}">
                <a16:creationId xmlns:a16="http://schemas.microsoft.com/office/drawing/2014/main" id="{90376364-92D3-462A-AA58-33CBE4A3C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864" y="692151"/>
            <a:ext cx="4962525" cy="1368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A0136D6F-6B39-4DC3-A2C6-9087F97D038E}"/>
              </a:ext>
            </a:extLst>
          </p:cNvPr>
          <p:cNvSpPr txBox="1"/>
          <p:nvPr/>
        </p:nvSpPr>
        <p:spPr>
          <a:xfrm>
            <a:off x="3556579" y="2397029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BASSIC COLORS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E24B7454-E329-4CAA-9619-30C41A4E9A89}"/>
              </a:ext>
            </a:extLst>
          </p:cNvPr>
          <p:cNvSpPr txBox="1"/>
          <p:nvPr/>
        </p:nvSpPr>
        <p:spPr>
          <a:xfrm>
            <a:off x="3512951" y="4770618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GUESS </a:t>
            </a:r>
            <a:r>
              <a:rPr lang="en-US" sz="4400" b="1" dirty="0">
                <a:latin typeface="+mj-lt"/>
              </a:rPr>
              <a:t>THE</a:t>
            </a:r>
            <a:r>
              <a:rPr lang="en-US" sz="4400" dirty="0">
                <a:latin typeface="+mj-lt"/>
              </a:rPr>
              <a:t> COLORS</a:t>
            </a:r>
          </a:p>
        </p:txBody>
      </p:sp>
      <p:sp>
        <p:nvSpPr>
          <p:cNvPr id="47" name="TextBox 46">
            <a:hlinkClick r:id="rId7" action="ppaction://hlinksldjump"/>
            <a:extLst>
              <a:ext uri="{FF2B5EF4-FFF2-40B4-BE49-F238E27FC236}">
                <a16:creationId xmlns:a16="http://schemas.microsoft.com/office/drawing/2014/main" id="{60572EC0-011F-43AF-A2C3-97D8219AA885}"/>
              </a:ext>
            </a:extLst>
          </p:cNvPr>
          <p:cNvSpPr txBox="1"/>
          <p:nvPr/>
        </p:nvSpPr>
        <p:spPr>
          <a:xfrm>
            <a:off x="3550457" y="3639743"/>
            <a:ext cx="5543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MIX THE COLORS</a:t>
            </a:r>
          </a:p>
        </p:txBody>
      </p:sp>
      <p:sp>
        <p:nvSpPr>
          <p:cNvPr id="5" name="Action Button: Go Home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FEAA198-C7C7-47F1-8216-B21051D6B236}"/>
              </a:ext>
            </a:extLst>
          </p:cNvPr>
          <p:cNvSpPr/>
          <p:nvPr/>
        </p:nvSpPr>
        <p:spPr>
          <a:xfrm>
            <a:off x="10319657" y="5421086"/>
            <a:ext cx="1110343" cy="10232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alette with solid fill">
            <a:hlinkClick r:id="rId9"/>
            <a:extLst>
              <a:ext uri="{FF2B5EF4-FFF2-40B4-BE49-F238E27FC236}">
                <a16:creationId xmlns:a16="http://schemas.microsoft.com/office/drawing/2014/main" id="{E2C21226-C378-48F0-9BE1-B905EFDA4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1886" y="2222755"/>
            <a:ext cx="914400" cy="914400"/>
          </a:xfrm>
          <a:prstGeom prst="rect">
            <a:avLst/>
          </a:prstGeom>
        </p:spPr>
      </p:pic>
      <p:pic>
        <p:nvPicPr>
          <p:cNvPr id="45" name="Graphic 44" descr="Palette with solid fill">
            <a:hlinkClick r:id="rId12"/>
            <a:extLst>
              <a:ext uri="{FF2B5EF4-FFF2-40B4-BE49-F238E27FC236}">
                <a16:creationId xmlns:a16="http://schemas.microsoft.com/office/drawing/2014/main" id="{7B91DA38-D5E4-46B4-8813-98EE11313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31189" y="3483561"/>
            <a:ext cx="914400" cy="914400"/>
          </a:xfrm>
          <a:prstGeom prst="rect">
            <a:avLst/>
          </a:prstGeom>
        </p:spPr>
      </p:pic>
      <p:pic>
        <p:nvPicPr>
          <p:cNvPr id="48" name="Graphic 47" descr="Palette with solid fill">
            <a:hlinkClick r:id="rId13"/>
            <a:extLst>
              <a:ext uri="{FF2B5EF4-FFF2-40B4-BE49-F238E27FC236}">
                <a16:creationId xmlns:a16="http://schemas.microsoft.com/office/drawing/2014/main" id="{7AE8A8A8-E4B2-4749-8646-C5EAFCB04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3680" y="463855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 advClick="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B0DBA95-39E4-4333-9F59-06D2287E2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4270648" y="-531440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375084" y="1688515"/>
                  <a:pt x="5655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228600" y="2808489"/>
                  <a:pt x="285750" y="1650415"/>
                  <a:pt x="0" y="3780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988646" y="499320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tomato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46330" y="3370635"/>
            <a:ext cx="3454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Apple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70648" y="566124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Fire</a:t>
            </a:r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Truck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050" name="Picture 2" descr="http://clipartist.net/openclipart.org/2013/April/April_2013/tomate_tomato-555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52" y="102264"/>
            <a:ext cx="2431809" cy="2431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-3.vector.me/files/images/3/9/393702/iso_fire_engine_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51" y="4705886"/>
            <a:ext cx="2731046" cy="2152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32" y="2241872"/>
            <a:ext cx="3464698" cy="202036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27046" y="222151"/>
            <a:ext cx="346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 err="1"/>
              <a:t>What</a:t>
            </a:r>
            <a:r>
              <a:rPr lang="es-ES_tradnl" sz="5400" b="1" dirty="0"/>
              <a:t> are </a:t>
            </a:r>
            <a:r>
              <a:rPr lang="es-ES_tradnl" sz="5400" b="1" dirty="0" err="1"/>
              <a:t>these</a:t>
            </a:r>
            <a:r>
              <a:rPr lang="es-ES_tradnl" sz="5400" b="1" dirty="0"/>
              <a:t>?</a:t>
            </a:r>
            <a:endParaRPr lang="es-ES" sz="5400" b="1" dirty="0"/>
          </a:p>
        </p:txBody>
      </p:sp>
      <p:pic>
        <p:nvPicPr>
          <p:cNvPr id="6" name="red__gb_1">
            <a:hlinkClick r:id="" action="ppaction://media"/>
            <a:extLst>
              <a:ext uri="{FF2B5EF4-FFF2-40B4-BE49-F238E27FC236}">
                <a16:creationId xmlns:a16="http://schemas.microsoft.com/office/drawing/2014/main" id="{79BEF8A7-214D-40B2-9CF6-002ABAF77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16636" y="4496210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2" action="ppaction://hlinksldjump"/>
            <a:extLst>
              <a:ext uri="{FF2B5EF4-FFF2-40B4-BE49-F238E27FC236}">
                <a16:creationId xmlns:a16="http://schemas.microsoft.com/office/drawing/2014/main" id="{39AAD94D-A0AD-4BF2-B4BA-9325E0B9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13 Different Types of Apples with Images - Asian Recipe">
            <a:extLst>
              <a:ext uri="{FF2B5EF4-FFF2-40B4-BE49-F238E27FC236}">
                <a16:creationId xmlns:a16="http://schemas.microsoft.com/office/drawing/2014/main" id="{55EF3FFB-2AC7-4075-A86A-AC2E4931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92" y="2018235"/>
            <a:ext cx="3332689" cy="2499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D7D6591-059C-485E-A377-BA2C40669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4270648" y="-684722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489384" y="1726615"/>
                  <a:pt x="527484" y="282753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90500" y="2808489"/>
                  <a:pt x="361950" y="1783765"/>
                  <a:pt x="0" y="37804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files.softicons.com/download/food-drinks-icons/veggies-icons-by-icon-icon/png/256/lemo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07" y="163385"/>
            <a:ext cx="2006352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lipart-finder.com/data/png/Machovka_banana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45" y="2241540"/>
            <a:ext cx="2939480" cy="2231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alos118.org/images/pages/N1159/b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29" y="4616460"/>
            <a:ext cx="3189040" cy="19820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20207" y="487403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lemon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97551" y="2097933"/>
            <a:ext cx="2302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banana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42169" y="566083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school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202020204" pitchFamily="34" charset="0"/>
              </a:rPr>
              <a:t> bus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2765343"/>
            <a:ext cx="4104456" cy="137116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02771" y="222151"/>
            <a:ext cx="3388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3" name="yellow__gb_2">
            <a:hlinkClick r:id="" action="ppaction://media"/>
            <a:extLst>
              <a:ext uri="{FF2B5EF4-FFF2-40B4-BE49-F238E27FC236}">
                <a16:creationId xmlns:a16="http://schemas.microsoft.com/office/drawing/2014/main" id="{7918052B-D5E9-468A-A817-955F40A8C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69780" y="4017433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6" action="ppaction://hlinksldjump"/>
            <a:extLst>
              <a:ext uri="{FF2B5EF4-FFF2-40B4-BE49-F238E27FC236}">
                <a16:creationId xmlns:a16="http://schemas.microsoft.com/office/drawing/2014/main" id="{A0428065-437C-4B23-ADF7-364FC899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5" grpId="0" animBg="1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0280C14-3184-4B2D-8F3A-33347078A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4194938" y="-552030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562272 w 756084"/>
              <a:gd name="connsiteY4" fmla="*/ 1681869 h 4401754"/>
              <a:gd name="connsiteX5" fmla="*/ 756084 w 756084"/>
              <a:gd name="connsiteY5" fmla="*/ 4023712 h 4401754"/>
              <a:gd name="connsiteX6" fmla="*/ 378042 w 756084"/>
              <a:gd name="connsiteY6" fmla="*/ 4401754 h 4401754"/>
              <a:gd name="connsiteX7" fmla="*/ 378042 w 756084"/>
              <a:gd name="connsiteY7" fmla="*/ 4401754 h 4401754"/>
              <a:gd name="connsiteX8" fmla="*/ 0 w 756084"/>
              <a:gd name="connsiteY8" fmla="*/ 4023712 h 4401754"/>
              <a:gd name="connsiteX9" fmla="*/ 0 w 756084"/>
              <a:gd name="connsiteY9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754980" y="806301"/>
                  <a:pt x="563376" y="1253610"/>
                  <a:pt x="562272" y="1681869"/>
                </a:cubicBezTo>
                <a:cubicBezTo>
                  <a:pt x="626876" y="2462483"/>
                  <a:pt x="500980" y="3300248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71450" y="2808489"/>
                  <a:pt x="247650" y="1707565"/>
                  <a:pt x="0" y="378042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20752" y="1412776"/>
            <a:ext cx="4104456" cy="4104456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229822" y="499320"/>
            <a:ext cx="216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frog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00056" y="3080284"/>
            <a:ext cx="2158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grass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51784" y="566124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clover</a:t>
            </a:r>
            <a:endParaRPr lang="es-E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content.mycutegraphics.com/graphics/frog/cartoon-fro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81" y="222151"/>
            <a:ext cx="2019300" cy="2381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pclipart.com/holiday/Saint_Patricks_Day/shamrock/Shamrock_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4584032"/>
            <a:ext cx="1942173" cy="1866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2" y="2918928"/>
            <a:ext cx="4079304" cy="11581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28600" y="222151"/>
            <a:ext cx="356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err="1"/>
              <a:t>What</a:t>
            </a:r>
            <a:r>
              <a:rPr lang="es-ES_tradnl" sz="6000" b="1" dirty="0"/>
              <a:t> are </a:t>
            </a:r>
            <a:r>
              <a:rPr lang="es-ES_tradnl" sz="6000" b="1" dirty="0" err="1"/>
              <a:t>these</a:t>
            </a:r>
            <a:r>
              <a:rPr lang="es-ES_tradnl" sz="6000" b="1" dirty="0"/>
              <a:t>?</a:t>
            </a:r>
            <a:endParaRPr lang="es-ES" sz="6000" b="1" dirty="0"/>
          </a:p>
        </p:txBody>
      </p:sp>
      <p:pic>
        <p:nvPicPr>
          <p:cNvPr id="1040" name="Picture 16" descr="Free Thumbs up Grass Cartoon Image｜Charatoon">
            <a:extLst>
              <a:ext uri="{FF2B5EF4-FFF2-40B4-BE49-F238E27FC236}">
                <a16:creationId xmlns:a16="http://schemas.microsoft.com/office/drawing/2014/main" id="{DFB2D017-2DCF-4481-8F9B-14F696AE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281" y="2216589"/>
            <a:ext cx="2562822" cy="25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een__gb_1">
            <a:hlinkClick r:id="" action="ppaction://media"/>
            <a:extLst>
              <a:ext uri="{FF2B5EF4-FFF2-40B4-BE49-F238E27FC236}">
                <a16:creationId xmlns:a16="http://schemas.microsoft.com/office/drawing/2014/main" id="{D3A1B3A2-D14A-4AE7-AF63-552D102E0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69780" y="3989424"/>
            <a:ext cx="406400" cy="406400"/>
          </a:xfrm>
          <a:prstGeom prst="rect">
            <a:avLst/>
          </a:prstGeom>
        </p:spPr>
      </p:pic>
      <p:pic>
        <p:nvPicPr>
          <p:cNvPr id="15" name="Picture 99" descr="Salir">
            <a:hlinkClick r:id="rId15" action="ppaction://hlinksldjump"/>
            <a:extLst>
              <a:ext uri="{FF2B5EF4-FFF2-40B4-BE49-F238E27FC236}">
                <a16:creationId xmlns:a16="http://schemas.microsoft.com/office/drawing/2014/main" id="{2F27AECE-853B-4C4D-A81D-36AFE1AC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5" grpId="0" animBg="1"/>
      <p:bldP spid="7" grpId="0"/>
      <p:bldP spid="8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C37BA7EA-541D-4B9F-9F10-EE3212B2C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4241794" y="-446051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546534" y="1688515"/>
                  <a:pt x="5274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71450" y="2884689"/>
                  <a:pt x="247650" y="1593265"/>
                  <a:pt x="0" y="378042"/>
                </a:cubicBezTo>
                <a:close/>
              </a:path>
            </a:pathLst>
          </a:cu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33CCFF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33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523769" y="391428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jeans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49027" y="4041846"/>
            <a:ext cx="259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blueberry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97878" y="5312072"/>
            <a:ext cx="1442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sky</a:t>
            </a:r>
            <a:endParaRPr lang="es-ES" sz="4400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068" name="Picture 20" descr="http://classconnection.s3.amazonaws.com/262/flashcards/851404/png/je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06">
            <a:off x="7408897" y="129790"/>
            <a:ext cx="1385349" cy="2827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clker.com/cliparts/R/A/h/N/r/o/blueberry-h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280">
            <a:off x="9340282" y="1738693"/>
            <a:ext cx="2208312" cy="25378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people.ok.ubc.ca/bowenhui/111/labs/FM/sk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31" y="4195560"/>
            <a:ext cx="2759667" cy="2353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07" y="2623465"/>
            <a:ext cx="3975357" cy="155820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8086" y="222151"/>
            <a:ext cx="3323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err="1"/>
              <a:t>What</a:t>
            </a:r>
            <a:r>
              <a:rPr lang="es-ES_tradnl" sz="6600" b="1" dirty="0"/>
              <a:t> are </a:t>
            </a:r>
            <a:r>
              <a:rPr lang="es-ES_tradnl" sz="6600" b="1" dirty="0" err="1"/>
              <a:t>these</a:t>
            </a:r>
            <a:r>
              <a:rPr lang="es-ES_tradnl" sz="6600" b="1" dirty="0"/>
              <a:t>?</a:t>
            </a:r>
            <a:endParaRPr lang="es-ES" sz="6600" b="1" dirty="0"/>
          </a:p>
        </p:txBody>
      </p:sp>
      <p:pic>
        <p:nvPicPr>
          <p:cNvPr id="4" name="blue__gb_2">
            <a:hlinkClick r:id="" action="ppaction://media"/>
            <a:extLst>
              <a:ext uri="{FF2B5EF4-FFF2-40B4-BE49-F238E27FC236}">
                <a16:creationId xmlns:a16="http://schemas.microsoft.com/office/drawing/2014/main" id="{FCF469FE-C353-40DF-B03C-3733E64B8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6636" y="4317702"/>
            <a:ext cx="406400" cy="406400"/>
          </a:xfrm>
          <a:prstGeom prst="rect">
            <a:avLst/>
          </a:prstGeom>
        </p:spPr>
      </p:pic>
      <p:pic>
        <p:nvPicPr>
          <p:cNvPr id="14" name="Picture 99" descr="Salir">
            <a:hlinkClick r:id="rId15" action="ppaction://hlinksldjump"/>
            <a:extLst>
              <a:ext uri="{FF2B5EF4-FFF2-40B4-BE49-F238E27FC236}">
                <a16:creationId xmlns:a16="http://schemas.microsoft.com/office/drawing/2014/main" id="{C1A16FCB-1DCA-4D83-B3DD-FEB140E2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5" grpId="0" animBg="1"/>
      <p:bldP spid="2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BDD193F-CE87-42B8-8549-E6DD63BE9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" y="0"/>
            <a:ext cx="12180226" cy="6858000"/>
          </a:xfrm>
          <a:prstGeom prst="rect">
            <a:avLst/>
          </a:prstGeom>
        </p:spPr>
      </p:pic>
      <p:sp>
        <p:nvSpPr>
          <p:cNvPr id="13" name="10 Rectángulo redondeado"/>
          <p:cNvSpPr/>
          <p:nvPr/>
        </p:nvSpPr>
        <p:spPr>
          <a:xfrm>
            <a:off x="4241794" y="-603448"/>
            <a:ext cx="756084" cy="4401754"/>
          </a:xfrm>
          <a:custGeom>
            <a:avLst/>
            <a:gdLst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  <a:gd name="connsiteX0" fmla="*/ 0 w 756084"/>
              <a:gd name="connsiteY0" fmla="*/ 378042 h 4401754"/>
              <a:gd name="connsiteX1" fmla="*/ 378042 w 756084"/>
              <a:gd name="connsiteY1" fmla="*/ 0 h 4401754"/>
              <a:gd name="connsiteX2" fmla="*/ 378042 w 756084"/>
              <a:gd name="connsiteY2" fmla="*/ 0 h 4401754"/>
              <a:gd name="connsiteX3" fmla="*/ 756084 w 756084"/>
              <a:gd name="connsiteY3" fmla="*/ 378042 h 4401754"/>
              <a:gd name="connsiteX4" fmla="*/ 756084 w 756084"/>
              <a:gd name="connsiteY4" fmla="*/ 4023712 h 4401754"/>
              <a:gd name="connsiteX5" fmla="*/ 378042 w 756084"/>
              <a:gd name="connsiteY5" fmla="*/ 4401754 h 4401754"/>
              <a:gd name="connsiteX6" fmla="*/ 378042 w 756084"/>
              <a:gd name="connsiteY6" fmla="*/ 4401754 h 4401754"/>
              <a:gd name="connsiteX7" fmla="*/ 0 w 756084"/>
              <a:gd name="connsiteY7" fmla="*/ 4023712 h 4401754"/>
              <a:gd name="connsiteX8" fmla="*/ 0 w 756084"/>
              <a:gd name="connsiteY8" fmla="*/ 378042 h 44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84" h="4401754">
                <a:moveTo>
                  <a:pt x="0" y="378042"/>
                </a:moveTo>
                <a:cubicBezTo>
                  <a:pt x="0" y="169255"/>
                  <a:pt x="169255" y="0"/>
                  <a:pt x="378042" y="0"/>
                </a:cubicBezTo>
                <a:lnTo>
                  <a:pt x="378042" y="0"/>
                </a:lnTo>
                <a:cubicBezTo>
                  <a:pt x="586829" y="0"/>
                  <a:pt x="756084" y="169255"/>
                  <a:pt x="756084" y="378042"/>
                </a:cubicBezTo>
                <a:cubicBezTo>
                  <a:pt x="603684" y="1612315"/>
                  <a:pt x="565584" y="2808489"/>
                  <a:pt x="756084" y="4023712"/>
                </a:cubicBezTo>
                <a:cubicBezTo>
                  <a:pt x="756084" y="4232499"/>
                  <a:pt x="586829" y="4401754"/>
                  <a:pt x="378042" y="4401754"/>
                </a:cubicBezTo>
                <a:lnTo>
                  <a:pt x="378042" y="4401754"/>
                </a:lnTo>
                <a:cubicBezTo>
                  <a:pt x="169255" y="4401754"/>
                  <a:pt x="0" y="4232499"/>
                  <a:pt x="0" y="4023712"/>
                </a:cubicBezTo>
                <a:cubicBezTo>
                  <a:pt x="190500" y="2808489"/>
                  <a:pt x="190500" y="1593265"/>
                  <a:pt x="0" y="378042"/>
                </a:cubicBezTo>
                <a:close/>
              </a:path>
            </a:pathLst>
          </a:cu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567608" y="1412776"/>
            <a:ext cx="4104456" cy="4104456"/>
          </a:xfrm>
          <a:prstGeom prst="ellipse">
            <a:avLst/>
          </a:prstGeom>
          <a:solidFill>
            <a:srgbClr val="CC00FF"/>
          </a:solidFill>
          <a:ln>
            <a:noFill/>
          </a:ln>
          <a:effectLst>
            <a:glow rad="101600">
              <a:srgbClr val="CC00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663952" y="499320"/>
            <a:ext cx="216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plum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99134" y="3213088"/>
            <a:ext cx="2133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violet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28488" y="5620116"/>
            <a:ext cx="255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ornion</a:t>
            </a:r>
            <a:endParaRPr lang="es-ES" sz="4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7172" name="Picture 4" descr="http://www.clker.com/cliparts/Z/5/h/Q/I/J/plum-md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40" y="-2106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c05.deviantart.net/fs70/f/2013/104/c/4/flor_violeta_png_by_caroeditions5-d61qsl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823" y="2505570"/>
            <a:ext cx="2184475" cy="2184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2564904"/>
            <a:ext cx="3951165" cy="143439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17250" y="222151"/>
            <a:ext cx="337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dirty="0" err="1"/>
              <a:t>What</a:t>
            </a:r>
            <a:r>
              <a:rPr lang="es-ES_tradnl" sz="6000" dirty="0"/>
              <a:t> are </a:t>
            </a:r>
            <a:r>
              <a:rPr lang="es-ES_tradnl" sz="6000" dirty="0" err="1"/>
              <a:t>these</a:t>
            </a:r>
            <a:r>
              <a:rPr lang="es-ES_tradnl" sz="6000" dirty="0"/>
              <a:t>?</a:t>
            </a:r>
            <a:endParaRPr lang="es-ES" sz="6000" dirty="0"/>
          </a:p>
        </p:txBody>
      </p:sp>
      <p:sp>
        <p:nvSpPr>
          <p:cNvPr id="4" name="AutoShape 4" descr="Potato Onion Red Onion Vegetable Garlic White Onion PNG, Clipart, Cartoon,  Cartoon Onion, Food, Green Onion,">
            <a:extLst>
              <a:ext uri="{FF2B5EF4-FFF2-40B4-BE49-F238E27FC236}">
                <a16:creationId xmlns:a16="http://schemas.microsoft.com/office/drawing/2014/main" id="{DC089166-26FD-4985-A798-3CB172944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Heroes Saga Red Onion transparent PNG - StickPNG">
            <a:extLst>
              <a:ext uri="{FF2B5EF4-FFF2-40B4-BE49-F238E27FC236}">
                <a16:creationId xmlns:a16="http://schemas.microsoft.com/office/drawing/2014/main" id="{5230CA78-B63C-4F41-BC2D-681BADAC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72" y="4682957"/>
            <a:ext cx="2066692" cy="20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urple__gb_2">
            <a:hlinkClick r:id="" action="ppaction://media"/>
            <a:extLst>
              <a:ext uri="{FF2B5EF4-FFF2-40B4-BE49-F238E27FC236}">
                <a16:creationId xmlns:a16="http://schemas.microsoft.com/office/drawing/2014/main" id="{E004265F-84DC-4FFE-8E0E-2614F4133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35236" y="4081850"/>
            <a:ext cx="406400" cy="406400"/>
          </a:xfrm>
          <a:prstGeom prst="rect">
            <a:avLst/>
          </a:prstGeom>
        </p:spPr>
      </p:pic>
      <p:pic>
        <p:nvPicPr>
          <p:cNvPr id="24" name="Picture 99" descr="Salir">
            <a:hlinkClick r:id="rId14" action="ppaction://hlinksldjump"/>
            <a:extLst>
              <a:ext uri="{FF2B5EF4-FFF2-40B4-BE49-F238E27FC236}">
                <a16:creationId xmlns:a16="http://schemas.microsoft.com/office/drawing/2014/main" id="{C1C694B7-4FCC-4BC4-A901-7638DCDF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19" y="5690344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5" grpId="0" animBg="1"/>
      <p:bldP spid="2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3393E"/>
      </a:dk2>
      <a:lt2>
        <a:srgbClr val="E8E6E2"/>
      </a:lt2>
      <a:accent1>
        <a:srgbClr val="6EA3EE"/>
      </a:accent1>
      <a:accent2>
        <a:srgbClr val="28B1CD"/>
      </a:accent2>
      <a:accent3>
        <a:srgbClr val="35B696"/>
      </a:accent3>
      <a:accent4>
        <a:srgbClr val="30BA5F"/>
      </a:accent4>
      <a:accent5>
        <a:srgbClr val="3BBB2F"/>
      </a:accent5>
      <a:accent6>
        <a:srgbClr val="77B33B"/>
      </a:accent6>
      <a:hlink>
        <a:srgbClr val="987F5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189</Words>
  <Application>Microsoft Office PowerPoint</Application>
  <PresentationFormat>Widescreen</PresentationFormat>
  <Paragraphs>119</Paragraphs>
  <Slides>20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Abadi</vt:lpstr>
      <vt:lpstr>Aharoni</vt:lpstr>
      <vt:lpstr>AR CARTER</vt:lpstr>
      <vt:lpstr>AR DARLING</vt:lpstr>
      <vt:lpstr>Arial</vt:lpstr>
      <vt:lpstr>Calibri</vt:lpstr>
      <vt:lpstr>Comic Sans MS</vt:lpstr>
      <vt:lpstr>Modern Love</vt:lpstr>
      <vt:lpstr>The Hand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Phương</dc:creator>
  <cp:lastModifiedBy>tu</cp:lastModifiedBy>
  <cp:revision>10</cp:revision>
  <dcterms:created xsi:type="dcterms:W3CDTF">2021-09-26T13:08:24Z</dcterms:created>
  <dcterms:modified xsi:type="dcterms:W3CDTF">2022-02-07T12:47:16Z</dcterms:modified>
</cp:coreProperties>
</file>