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72" r:id="rId6"/>
    <p:sldId id="274" r:id="rId7"/>
    <p:sldId id="273" r:id="rId8"/>
    <p:sldId id="260" r:id="rId9"/>
    <p:sldId id="269" r:id="rId10"/>
    <p:sldId id="268" r:id="rId11"/>
    <p:sldId id="267" r:id="rId12"/>
    <p:sldId id="271" r:id="rId13"/>
    <p:sldId id="261" r:id="rId14"/>
    <p:sldId id="276" r:id="rId15"/>
    <p:sldId id="277" r:id="rId16"/>
    <p:sldId id="278" r:id="rId17"/>
    <p:sldId id="279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3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4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18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0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5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8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0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3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361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799E1-6662-46F5-95DD-39A65C774C73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3017-1C16-49FF-9692-A1954C0610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70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338"/>
            <a:ext cx="12191999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/>
          <p:nvPr/>
        </p:nvSpPr>
        <p:spPr>
          <a:xfrm>
            <a:off x="2947895" y="1339737"/>
            <a:ext cx="6502400" cy="1108074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Bài Giảng Điện Tử</a:t>
            </a:r>
          </a:p>
        </p:txBody>
      </p:sp>
      <p:sp>
        <p:nvSpPr>
          <p:cNvPr id="8" name="Text Box 4"/>
          <p:cNvSpPr txBox="1"/>
          <p:nvPr/>
        </p:nvSpPr>
        <p:spPr>
          <a:xfrm>
            <a:off x="3464876" y="2190713"/>
            <a:ext cx="5643613" cy="521970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</a:bodyPr>
          <a:lstStyle/>
          <a:p>
            <a:r>
              <a:rPr lang="en-US" sz="2800" noProof="1">
                <a:solidFill>
                  <a:srgbClr val="0070C0"/>
                </a:solidFill>
              </a:rPr>
              <a:t>Trường MN Hoa Hướng Dương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96389" y="3048998"/>
            <a:ext cx="5205412" cy="170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Lĩnh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vực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Phát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triển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thẩm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mỹ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Đề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tài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VĐMH: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Đàn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gà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con  </a:t>
            </a: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Lứa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Mẫu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Bé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3-4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tuổi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Giáo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viên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Nguyễn</a:t>
            </a:r>
            <a:r>
              <a:rPr lang="en-US" altLang="zh-CN" dirty="0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 err="1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Bích</a:t>
            </a:r>
            <a:r>
              <a:rPr lang="en-US" altLang="zh-CN">
                <a:solidFill>
                  <a:srgbClr val="002060"/>
                </a:solidFill>
                <a:latin typeface="Times New Roman" pitchFamily="18" charset="0"/>
                <a:ea typeface="SimSun" pitchFamily="2" charset="-122"/>
              </a:rPr>
              <a:t> Vân</a:t>
            </a:r>
            <a:endParaRPr lang="en-US" altLang="zh-CN" dirty="0">
              <a:solidFill>
                <a:srgbClr val="002060"/>
              </a:solidFill>
              <a:latin typeface="Times New Roman" pitchFamily="18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629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1216" y="2505670"/>
            <a:ext cx="55143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Phân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tích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động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tác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964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1" cy="689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612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8072" y="2321876"/>
            <a:ext cx="55769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Tổ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cá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nhân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biểu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diễn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630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129"/>
            <a:ext cx="12192000" cy="722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3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3" y="-7378"/>
            <a:ext cx="8794375" cy="687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22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76" y="282388"/>
            <a:ext cx="6629399" cy="6414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90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1219358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93272" y="2227747"/>
            <a:ext cx="50102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Nghe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hát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:</a:t>
            </a:r>
          </a:p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Đàn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gà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trong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sân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059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894"/>
            <a:ext cx="15813741" cy="690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20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6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991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53" y="551330"/>
            <a:ext cx="950707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con”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08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" y="-3346"/>
            <a:ext cx="12186960" cy="68646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4356" y="2505669"/>
            <a:ext cx="34912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Trò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chuyện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95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3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3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75"/>
            <a:ext cx="12192000" cy="686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70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28600"/>
            <a:ext cx="12304059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0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707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17060" y="2177626"/>
            <a:ext cx="595893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Vận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minh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họa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Đàn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gà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con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0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134471"/>
            <a:ext cx="11752730" cy="672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934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161</Words>
  <Application>Microsoft Office PowerPoint</Application>
  <PresentationFormat>Widescreen</PresentationFormat>
  <Paragraphs>27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Vũ Thị Ngọc Anh</cp:lastModifiedBy>
  <cp:revision>36</cp:revision>
  <dcterms:created xsi:type="dcterms:W3CDTF">2021-03-30T06:21:04Z</dcterms:created>
  <dcterms:modified xsi:type="dcterms:W3CDTF">2023-06-24T15:34:30Z</dcterms:modified>
</cp:coreProperties>
</file>