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114" d="100"/>
          <a:sy n="114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3-4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Bích</a:t>
            </a:r>
            <a:r>
              <a:rPr lang="en-US" altLang="zh-CN" sz="2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Vân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469915" y="1096168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838200" y="1922913"/>
            <a:ext cx="6553199" cy="8174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0070C0"/>
                </a:solidFill>
              </a:rPr>
              <a:t>Trường mầm non Hoa Hướng Dương</a:t>
            </a: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57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Vũ Thị Ngọc Anh</cp:lastModifiedBy>
  <cp:revision>56</cp:revision>
  <dcterms:created xsi:type="dcterms:W3CDTF">2009-06-14T10:18:10Z</dcterms:created>
  <dcterms:modified xsi:type="dcterms:W3CDTF">2023-06-24T15:23:07Z</dcterms:modified>
</cp:coreProperties>
</file>