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6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B76A-E17C-43BA-B5E3-032EF331391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F46A-D619-447C-B9CA-29921EE30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ơn giản tinh tế trong từng đường né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57200"/>
            <a:ext cx="7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NGÀNH NGHỀ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 KPXH “ BÉ VỚI NGHỀ Y ”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 TUỔI</a:t>
            </a:r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3-4TUỔI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ĐÀO TẠO QUỲ HỢP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34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0"/>
            <a:ext cx="9158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6270894"/>
            <a:ext cx="2133600" cy="51090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6019800" cy="305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1" y="3200400"/>
            <a:ext cx="42862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04" y="3222895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19200" y="6019800"/>
            <a:ext cx="243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Kim </a:t>
            </a:r>
            <a:r>
              <a:rPr lang="en-US" dirty="0" err="1" smtClean="0"/>
              <a:t>tiêm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447801"/>
            <a:ext cx="1371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0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886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632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" y="3736180"/>
            <a:ext cx="4079358" cy="312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6180"/>
            <a:ext cx="4394200" cy="308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185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4114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5867400"/>
            <a:ext cx="2895600" cy="96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02" y="152401"/>
            <a:ext cx="4126998" cy="546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57800" y="5888476"/>
            <a:ext cx="2895600" cy="96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6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PHÒNG GIÁO DỤC VÀ ĐÀO TẠO QUỲ HỢP Trường Mầm Non Thị Trấn</vt:lpstr>
      <vt:lpstr>PowerPoint Presentation</vt:lpstr>
      <vt:lpstr>PowerPoint Presentation</vt:lpstr>
      <vt:lpstr>PowerPoint Presentation</vt:lpstr>
      <vt:lpstr>Nhiệt kế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Administrator</cp:lastModifiedBy>
  <cp:revision>5</cp:revision>
  <dcterms:created xsi:type="dcterms:W3CDTF">2021-11-08T05:42:02Z</dcterms:created>
  <dcterms:modified xsi:type="dcterms:W3CDTF">2023-11-07T02:24:10Z</dcterms:modified>
</cp:coreProperties>
</file>