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8" r:id="rId4"/>
    <p:sldId id="275" r:id="rId5"/>
    <p:sldId id="288" r:id="rId6"/>
    <p:sldId id="276" r:id="rId7"/>
    <p:sldId id="277" r:id="rId8"/>
    <p:sldId id="278" r:id="rId9"/>
    <p:sldId id="281" r:id="rId10"/>
    <p:sldId id="291" r:id="rId11"/>
    <p:sldId id="301" r:id="rId12"/>
    <p:sldId id="290" r:id="rId13"/>
    <p:sldId id="292" r:id="rId14"/>
    <p:sldId id="293" r:id="rId15"/>
    <p:sldId id="259" r:id="rId16"/>
    <p:sldId id="296" r:id="rId17"/>
    <p:sldId id="297" r:id="rId18"/>
    <p:sldId id="294" r:id="rId19"/>
    <p:sldId id="29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FF3300"/>
    <a:srgbClr val="CA86CC"/>
    <a:srgbClr val="E1C8E6"/>
    <a:srgbClr val="FB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gif"/><Relationship Id="rId4" Type="http://schemas.microsoft.com/office/2007/relationships/media" Target="../media/media1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" y="-10160"/>
            <a:ext cx="12192000" cy="686816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58510" y="763601"/>
            <a:ext cx="627467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UBND QUẬN LONG BIÊN</a:t>
            </a:r>
            <a:endParaRPr lang="en-US" alt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TRƯỜNG MẦM </a:t>
            </a:r>
            <a:r>
              <a:rPr lang="en-US" alt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NON </a:t>
            </a:r>
            <a:r>
              <a:rPr lang="en-US" alt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 HƯỚNG DƯƠNG</a:t>
            </a:r>
            <a:endParaRPr lang="en-US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1434337" y="2654342"/>
            <a:ext cx="9353006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r>
              <a:rPr lang="en-US" alt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 tai nạn bỏng từ đồ dùng gia đình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</a:t>
            </a:r>
            <a:r>
              <a:rPr lang="en-US" alt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</a:t>
            </a:r>
            <a:endParaRPr lang="en-US" sz="6600" b="1" cap="none" spc="0" dirty="0">
              <a:ln w="9525">
                <a:solidFill>
                  <a:srgbClr val="FF0066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Vòi nước nóng, lạnh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Bếp củi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Bật lửa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352800" y="2989302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CHUNG SỨC</a:t>
            </a:r>
            <a:endParaRPr lang="vi-VN" altLang="en-US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656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nhanh nhất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ội nào chọn đúng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533400"/>
            <a:ext cx="3082834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84" y="533400"/>
            <a:ext cx="29424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3789590"/>
            <a:ext cx="2895055" cy="2895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462" y="3616234"/>
            <a:ext cx="3807821" cy="28558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77" y="559634"/>
            <a:ext cx="3101915" cy="3101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226" y="3585602"/>
            <a:ext cx="3272398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037" y="389151"/>
            <a:ext cx="3272398" cy="327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37" y="3661549"/>
            <a:ext cx="3101915" cy="310191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3883" y="1183341"/>
            <a:ext cx="5188069" cy="1120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Chương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trình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9328" y="2545957"/>
            <a:ext cx="8337178" cy="1882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lvl="1"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</a:rPr>
              <a:t>Ở NHÀ CHỦ NHẬT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1C8E6"/>
            </a:gs>
            <a:gs pos="56000">
              <a:srgbClr val="CA86CC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a-Minh-Rat-Vui-Ruby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5488" y="556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80" y="114613"/>
            <a:ext cx="8925134" cy="67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0082">
            <a:off x="10421134" y="720772"/>
            <a:ext cx="1240473" cy="8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8579">
            <a:off x="1298612" y="26789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7491" y="1794445"/>
            <a:ext cx="6082145" cy="1516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Gia đình tài năng</a:t>
            </a:r>
            <a:endParaRPr lang="en-US" sz="5400" b="1" cap="none" spc="0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Nhạc nền trò chơi âm nhạc -)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588" end="3044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431" y="3243479"/>
            <a:ext cx="609600" cy="609600"/>
          </a:xfrm>
          <a:prstGeom prst="rect">
            <a:avLst/>
          </a:prstGeom>
        </p:spPr>
      </p:pic>
      <p:pic>
        <p:nvPicPr>
          <p:cNvPr id="8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57" y="4947021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6" y="4947020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2007091001314791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" y="-171450"/>
            <a:ext cx="12969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2092036"/>
            <a:ext cx="6082145" cy="19119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KHÁM PHÁ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482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5" y="0"/>
            <a:ext cx="11996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95</Words>
  <Application>Microsoft Office PowerPoint</Application>
  <PresentationFormat>Widescreen</PresentationFormat>
  <Paragraphs>33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52</cp:revision>
  <dcterms:created xsi:type="dcterms:W3CDTF">2022-11-22T05:18:23Z</dcterms:created>
  <dcterms:modified xsi:type="dcterms:W3CDTF">2023-10-07T04:25:29Z</dcterms:modified>
</cp:coreProperties>
</file>